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305" r:id="rId14"/>
    <p:sldId id="306" r:id="rId15"/>
    <p:sldId id="271" r:id="rId16"/>
    <p:sldId id="272" r:id="rId17"/>
    <p:sldId id="273" r:id="rId18"/>
    <p:sldId id="281" r:id="rId19"/>
    <p:sldId id="282" r:id="rId20"/>
    <p:sldId id="283" r:id="rId21"/>
    <p:sldId id="274" r:id="rId22"/>
    <p:sldId id="266" r:id="rId23"/>
    <p:sldId id="267" r:id="rId24"/>
    <p:sldId id="268" r:id="rId25"/>
    <p:sldId id="275" r:id="rId26"/>
    <p:sldId id="278" r:id="rId27"/>
    <p:sldId id="276" r:id="rId28"/>
    <p:sldId id="279" r:id="rId29"/>
    <p:sldId id="277" r:id="rId30"/>
    <p:sldId id="280" r:id="rId31"/>
    <p:sldId id="288" r:id="rId32"/>
    <p:sldId id="285" r:id="rId33"/>
    <p:sldId id="286" r:id="rId34"/>
    <p:sldId id="287" r:id="rId35"/>
    <p:sldId id="284" r:id="rId36"/>
    <p:sldId id="289" r:id="rId37"/>
    <p:sldId id="290" r:id="rId38"/>
    <p:sldId id="292" r:id="rId39"/>
    <p:sldId id="295" r:id="rId40"/>
    <p:sldId id="297" r:id="rId41"/>
    <p:sldId id="291" r:id="rId42"/>
    <p:sldId id="293" r:id="rId43"/>
    <p:sldId id="298" r:id="rId44"/>
    <p:sldId id="299" r:id="rId45"/>
    <p:sldId id="300" r:id="rId46"/>
    <p:sldId id="301" r:id="rId47"/>
    <p:sldId id="302" r:id="rId48"/>
    <p:sldId id="294" r:id="rId49"/>
    <p:sldId id="303" r:id="rId50"/>
    <p:sldId id="304" r:id="rId51"/>
    <p:sldId id="307" r:id="rId52"/>
    <p:sldId id="308" r:id="rId53"/>
    <p:sldId id="3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DADE7-7829-40D3-BF42-9B5A0DE5E3CD}" v="3129" dt="2021-11-22T00:02:33.341"/>
    <p1510:client id="{AC675C60-2930-4E5D-B456-B17106A94E6C}" v="1" dt="2021-11-22T00:18:04.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vonne Quiachon" userId="a924aa9af6ab3cad" providerId="LiveId" clId="{AC675C60-2930-4E5D-B456-B17106A94E6C}"/>
    <pc:docChg chg="modSld">
      <pc:chgData name="Yvonne Quiachon" userId="a924aa9af6ab3cad" providerId="LiveId" clId="{AC675C60-2930-4E5D-B456-B17106A94E6C}" dt="2021-11-22T00:18:04.776" v="0"/>
      <pc:docMkLst>
        <pc:docMk/>
      </pc:docMkLst>
      <pc:sldChg chg="delSp modAnim">
        <pc:chgData name="Yvonne Quiachon" userId="a924aa9af6ab3cad" providerId="LiveId" clId="{AC675C60-2930-4E5D-B456-B17106A94E6C}" dt="2021-11-22T00:18:04.776" v="0"/>
        <pc:sldMkLst>
          <pc:docMk/>
          <pc:sldMk cId="3604468114" sldId="256"/>
        </pc:sldMkLst>
        <pc:picChg chg="del">
          <ac:chgData name="Yvonne Quiachon" userId="a924aa9af6ab3cad" providerId="LiveId" clId="{AC675C60-2930-4E5D-B456-B17106A94E6C}" dt="2021-11-22T00:18:04.776" v="0"/>
          <ac:picMkLst>
            <pc:docMk/>
            <pc:sldMk cId="3604468114" sldId="256"/>
            <ac:picMk id="4" creationId="{9DC2319E-E42E-4568-BFF6-A611FE0EFCA2}"/>
          </ac:picMkLst>
        </pc:picChg>
      </pc:sldChg>
      <pc:sldChg chg="delSp modAnim">
        <pc:chgData name="Yvonne Quiachon" userId="a924aa9af6ab3cad" providerId="LiveId" clId="{AC675C60-2930-4E5D-B456-B17106A94E6C}" dt="2021-11-22T00:18:04.776" v="0"/>
        <pc:sldMkLst>
          <pc:docMk/>
          <pc:sldMk cId="3270236262" sldId="257"/>
        </pc:sldMkLst>
        <pc:picChg chg="del">
          <ac:chgData name="Yvonne Quiachon" userId="a924aa9af6ab3cad" providerId="LiveId" clId="{AC675C60-2930-4E5D-B456-B17106A94E6C}" dt="2021-11-22T00:18:04.776" v="0"/>
          <ac:picMkLst>
            <pc:docMk/>
            <pc:sldMk cId="3270236262" sldId="257"/>
            <ac:picMk id="3" creationId="{20EFA561-FB11-4375-8969-83645A9A9EB6}"/>
          </ac:picMkLst>
        </pc:picChg>
      </pc:sldChg>
      <pc:sldChg chg="delSp modAnim">
        <pc:chgData name="Yvonne Quiachon" userId="a924aa9af6ab3cad" providerId="LiveId" clId="{AC675C60-2930-4E5D-B456-B17106A94E6C}" dt="2021-11-22T00:18:04.776" v="0"/>
        <pc:sldMkLst>
          <pc:docMk/>
          <pc:sldMk cId="805361149" sldId="258"/>
        </pc:sldMkLst>
        <pc:picChg chg="del">
          <ac:chgData name="Yvonne Quiachon" userId="a924aa9af6ab3cad" providerId="LiveId" clId="{AC675C60-2930-4E5D-B456-B17106A94E6C}" dt="2021-11-22T00:18:04.776" v="0"/>
          <ac:picMkLst>
            <pc:docMk/>
            <pc:sldMk cId="805361149" sldId="258"/>
            <ac:picMk id="5" creationId="{42D58519-D26B-48F3-85E5-2C245674F6D9}"/>
          </ac:picMkLst>
        </pc:picChg>
      </pc:sldChg>
      <pc:sldChg chg="delSp modAnim">
        <pc:chgData name="Yvonne Quiachon" userId="a924aa9af6ab3cad" providerId="LiveId" clId="{AC675C60-2930-4E5D-B456-B17106A94E6C}" dt="2021-11-22T00:18:04.776" v="0"/>
        <pc:sldMkLst>
          <pc:docMk/>
          <pc:sldMk cId="3590844605" sldId="259"/>
        </pc:sldMkLst>
        <pc:picChg chg="del">
          <ac:chgData name="Yvonne Quiachon" userId="a924aa9af6ab3cad" providerId="LiveId" clId="{AC675C60-2930-4E5D-B456-B17106A94E6C}" dt="2021-11-22T00:18:04.776" v="0"/>
          <ac:picMkLst>
            <pc:docMk/>
            <pc:sldMk cId="3590844605" sldId="259"/>
            <ac:picMk id="4" creationId="{0DE0D13D-4160-44A7-A77E-6ADAAA27FAE1}"/>
          </ac:picMkLst>
        </pc:picChg>
      </pc:sldChg>
      <pc:sldChg chg="delSp modAnim">
        <pc:chgData name="Yvonne Quiachon" userId="a924aa9af6ab3cad" providerId="LiveId" clId="{AC675C60-2930-4E5D-B456-B17106A94E6C}" dt="2021-11-22T00:18:04.776" v="0"/>
        <pc:sldMkLst>
          <pc:docMk/>
          <pc:sldMk cId="841567490" sldId="260"/>
        </pc:sldMkLst>
        <pc:picChg chg="del">
          <ac:chgData name="Yvonne Quiachon" userId="a924aa9af6ab3cad" providerId="LiveId" clId="{AC675C60-2930-4E5D-B456-B17106A94E6C}" dt="2021-11-22T00:18:04.776" v="0"/>
          <ac:picMkLst>
            <pc:docMk/>
            <pc:sldMk cId="841567490" sldId="260"/>
            <ac:picMk id="8" creationId="{22FE527B-62E9-4464-BE35-49D65FC8BE72}"/>
          </ac:picMkLst>
        </pc:picChg>
      </pc:sldChg>
      <pc:sldChg chg="delSp modAnim">
        <pc:chgData name="Yvonne Quiachon" userId="a924aa9af6ab3cad" providerId="LiveId" clId="{AC675C60-2930-4E5D-B456-B17106A94E6C}" dt="2021-11-22T00:18:04.776" v="0"/>
        <pc:sldMkLst>
          <pc:docMk/>
          <pc:sldMk cId="3758700398" sldId="261"/>
        </pc:sldMkLst>
        <pc:picChg chg="del">
          <ac:chgData name="Yvonne Quiachon" userId="a924aa9af6ab3cad" providerId="LiveId" clId="{AC675C60-2930-4E5D-B456-B17106A94E6C}" dt="2021-11-22T00:18:04.776" v="0"/>
          <ac:picMkLst>
            <pc:docMk/>
            <pc:sldMk cId="3758700398" sldId="261"/>
            <ac:picMk id="7" creationId="{A822DF3D-E203-469F-95B7-AD0943DE72CC}"/>
          </ac:picMkLst>
        </pc:picChg>
      </pc:sldChg>
      <pc:sldChg chg="delSp modAnim">
        <pc:chgData name="Yvonne Quiachon" userId="a924aa9af6ab3cad" providerId="LiveId" clId="{AC675C60-2930-4E5D-B456-B17106A94E6C}" dt="2021-11-22T00:18:04.776" v="0"/>
        <pc:sldMkLst>
          <pc:docMk/>
          <pc:sldMk cId="2621989247" sldId="262"/>
        </pc:sldMkLst>
        <pc:picChg chg="del">
          <ac:chgData name="Yvonne Quiachon" userId="a924aa9af6ab3cad" providerId="LiveId" clId="{AC675C60-2930-4E5D-B456-B17106A94E6C}" dt="2021-11-22T00:18:04.776" v="0"/>
          <ac:picMkLst>
            <pc:docMk/>
            <pc:sldMk cId="2621989247" sldId="262"/>
            <ac:picMk id="5" creationId="{DFD2A8E5-D967-4C72-A8C4-65AA809683C1}"/>
          </ac:picMkLst>
        </pc:picChg>
      </pc:sldChg>
      <pc:sldChg chg="delSp modAnim">
        <pc:chgData name="Yvonne Quiachon" userId="a924aa9af6ab3cad" providerId="LiveId" clId="{AC675C60-2930-4E5D-B456-B17106A94E6C}" dt="2021-11-22T00:18:04.776" v="0"/>
        <pc:sldMkLst>
          <pc:docMk/>
          <pc:sldMk cId="3952284216" sldId="263"/>
        </pc:sldMkLst>
        <pc:picChg chg="del">
          <ac:chgData name="Yvonne Quiachon" userId="a924aa9af6ab3cad" providerId="LiveId" clId="{AC675C60-2930-4E5D-B456-B17106A94E6C}" dt="2021-11-22T00:18:04.776" v="0"/>
          <ac:picMkLst>
            <pc:docMk/>
            <pc:sldMk cId="3952284216" sldId="263"/>
            <ac:picMk id="4" creationId="{CFAF8E2C-838B-4C51-A21C-2CA4D97ACEC9}"/>
          </ac:picMkLst>
        </pc:picChg>
      </pc:sldChg>
      <pc:sldChg chg="delSp modAnim">
        <pc:chgData name="Yvonne Quiachon" userId="a924aa9af6ab3cad" providerId="LiveId" clId="{AC675C60-2930-4E5D-B456-B17106A94E6C}" dt="2021-11-22T00:18:04.776" v="0"/>
        <pc:sldMkLst>
          <pc:docMk/>
          <pc:sldMk cId="2090389565" sldId="264"/>
        </pc:sldMkLst>
        <pc:picChg chg="del">
          <ac:chgData name="Yvonne Quiachon" userId="a924aa9af6ab3cad" providerId="LiveId" clId="{AC675C60-2930-4E5D-B456-B17106A94E6C}" dt="2021-11-22T00:18:04.776" v="0"/>
          <ac:picMkLst>
            <pc:docMk/>
            <pc:sldMk cId="2090389565" sldId="264"/>
            <ac:picMk id="4" creationId="{6799552F-7C72-4C94-94F0-C5B974E3E490}"/>
          </ac:picMkLst>
        </pc:picChg>
      </pc:sldChg>
      <pc:sldChg chg="delSp modAnim">
        <pc:chgData name="Yvonne Quiachon" userId="a924aa9af6ab3cad" providerId="LiveId" clId="{AC675C60-2930-4E5D-B456-B17106A94E6C}" dt="2021-11-22T00:18:04.776" v="0"/>
        <pc:sldMkLst>
          <pc:docMk/>
          <pc:sldMk cId="3330046307" sldId="265"/>
        </pc:sldMkLst>
        <pc:picChg chg="del">
          <ac:chgData name="Yvonne Quiachon" userId="a924aa9af6ab3cad" providerId="LiveId" clId="{AC675C60-2930-4E5D-B456-B17106A94E6C}" dt="2021-11-22T00:18:04.776" v="0"/>
          <ac:picMkLst>
            <pc:docMk/>
            <pc:sldMk cId="3330046307" sldId="265"/>
            <ac:picMk id="4" creationId="{52862168-E251-4991-9584-8A4EFC7746B9}"/>
          </ac:picMkLst>
        </pc:picChg>
      </pc:sldChg>
      <pc:sldChg chg="delSp modAnim">
        <pc:chgData name="Yvonne Quiachon" userId="a924aa9af6ab3cad" providerId="LiveId" clId="{AC675C60-2930-4E5D-B456-B17106A94E6C}" dt="2021-11-22T00:18:04.776" v="0"/>
        <pc:sldMkLst>
          <pc:docMk/>
          <pc:sldMk cId="2134538539" sldId="266"/>
        </pc:sldMkLst>
        <pc:picChg chg="del">
          <ac:chgData name="Yvonne Quiachon" userId="a924aa9af6ab3cad" providerId="LiveId" clId="{AC675C60-2930-4E5D-B456-B17106A94E6C}" dt="2021-11-22T00:18:04.776" v="0"/>
          <ac:picMkLst>
            <pc:docMk/>
            <pc:sldMk cId="2134538539" sldId="266"/>
            <ac:picMk id="6" creationId="{86C7CF31-94E3-4ECD-B73C-2F3A2F8B9F83}"/>
          </ac:picMkLst>
        </pc:picChg>
      </pc:sldChg>
      <pc:sldChg chg="delSp modAnim">
        <pc:chgData name="Yvonne Quiachon" userId="a924aa9af6ab3cad" providerId="LiveId" clId="{AC675C60-2930-4E5D-B456-B17106A94E6C}" dt="2021-11-22T00:18:04.776" v="0"/>
        <pc:sldMkLst>
          <pc:docMk/>
          <pc:sldMk cId="1925435233" sldId="267"/>
        </pc:sldMkLst>
        <pc:picChg chg="del">
          <ac:chgData name="Yvonne Quiachon" userId="a924aa9af6ab3cad" providerId="LiveId" clId="{AC675C60-2930-4E5D-B456-B17106A94E6C}" dt="2021-11-22T00:18:04.776" v="0"/>
          <ac:picMkLst>
            <pc:docMk/>
            <pc:sldMk cId="1925435233" sldId="267"/>
            <ac:picMk id="7" creationId="{334F9E3A-EE7F-4EFC-A601-2EFA3FD525CB}"/>
          </ac:picMkLst>
        </pc:picChg>
      </pc:sldChg>
      <pc:sldChg chg="delSp modAnim">
        <pc:chgData name="Yvonne Quiachon" userId="a924aa9af6ab3cad" providerId="LiveId" clId="{AC675C60-2930-4E5D-B456-B17106A94E6C}" dt="2021-11-22T00:18:04.776" v="0"/>
        <pc:sldMkLst>
          <pc:docMk/>
          <pc:sldMk cId="774203175" sldId="268"/>
        </pc:sldMkLst>
        <pc:picChg chg="del">
          <ac:chgData name="Yvonne Quiachon" userId="a924aa9af6ab3cad" providerId="LiveId" clId="{AC675C60-2930-4E5D-B456-B17106A94E6C}" dt="2021-11-22T00:18:04.776" v="0"/>
          <ac:picMkLst>
            <pc:docMk/>
            <pc:sldMk cId="774203175" sldId="268"/>
            <ac:picMk id="6" creationId="{A7C8A70F-310A-4869-8AA8-BD00D10BD467}"/>
          </ac:picMkLst>
        </pc:picChg>
      </pc:sldChg>
      <pc:sldChg chg="delSp modAnim">
        <pc:chgData name="Yvonne Quiachon" userId="a924aa9af6ab3cad" providerId="LiveId" clId="{AC675C60-2930-4E5D-B456-B17106A94E6C}" dt="2021-11-22T00:18:04.776" v="0"/>
        <pc:sldMkLst>
          <pc:docMk/>
          <pc:sldMk cId="1965772275" sldId="269"/>
        </pc:sldMkLst>
        <pc:picChg chg="del">
          <ac:chgData name="Yvonne Quiachon" userId="a924aa9af6ab3cad" providerId="LiveId" clId="{AC675C60-2930-4E5D-B456-B17106A94E6C}" dt="2021-11-22T00:18:04.776" v="0"/>
          <ac:picMkLst>
            <pc:docMk/>
            <pc:sldMk cId="1965772275" sldId="269"/>
            <ac:picMk id="7" creationId="{F979C8D5-F3D2-469D-A67E-D2069752859E}"/>
          </ac:picMkLst>
        </pc:picChg>
      </pc:sldChg>
      <pc:sldChg chg="delSp modAnim">
        <pc:chgData name="Yvonne Quiachon" userId="a924aa9af6ab3cad" providerId="LiveId" clId="{AC675C60-2930-4E5D-B456-B17106A94E6C}" dt="2021-11-22T00:18:04.776" v="0"/>
        <pc:sldMkLst>
          <pc:docMk/>
          <pc:sldMk cId="2236214748" sldId="270"/>
        </pc:sldMkLst>
        <pc:picChg chg="del">
          <ac:chgData name="Yvonne Quiachon" userId="a924aa9af6ab3cad" providerId="LiveId" clId="{AC675C60-2930-4E5D-B456-B17106A94E6C}" dt="2021-11-22T00:18:04.776" v="0"/>
          <ac:picMkLst>
            <pc:docMk/>
            <pc:sldMk cId="2236214748" sldId="270"/>
            <ac:picMk id="4" creationId="{06FE5928-3F46-4799-A129-E607F711501D}"/>
          </ac:picMkLst>
        </pc:picChg>
      </pc:sldChg>
      <pc:sldChg chg="delSp modAnim">
        <pc:chgData name="Yvonne Quiachon" userId="a924aa9af6ab3cad" providerId="LiveId" clId="{AC675C60-2930-4E5D-B456-B17106A94E6C}" dt="2021-11-22T00:18:04.776" v="0"/>
        <pc:sldMkLst>
          <pc:docMk/>
          <pc:sldMk cId="1506187760" sldId="271"/>
        </pc:sldMkLst>
        <pc:picChg chg="del">
          <ac:chgData name="Yvonne Quiachon" userId="a924aa9af6ab3cad" providerId="LiveId" clId="{AC675C60-2930-4E5D-B456-B17106A94E6C}" dt="2021-11-22T00:18:04.776" v="0"/>
          <ac:picMkLst>
            <pc:docMk/>
            <pc:sldMk cId="1506187760" sldId="271"/>
            <ac:picMk id="4" creationId="{DE1B7C1C-21CD-4053-9E3E-1D68E6AEC010}"/>
          </ac:picMkLst>
        </pc:picChg>
      </pc:sldChg>
      <pc:sldChg chg="delSp modAnim">
        <pc:chgData name="Yvonne Quiachon" userId="a924aa9af6ab3cad" providerId="LiveId" clId="{AC675C60-2930-4E5D-B456-B17106A94E6C}" dt="2021-11-22T00:18:04.776" v="0"/>
        <pc:sldMkLst>
          <pc:docMk/>
          <pc:sldMk cId="28498855" sldId="272"/>
        </pc:sldMkLst>
        <pc:picChg chg="del">
          <ac:chgData name="Yvonne Quiachon" userId="a924aa9af6ab3cad" providerId="LiveId" clId="{AC675C60-2930-4E5D-B456-B17106A94E6C}" dt="2021-11-22T00:18:04.776" v="0"/>
          <ac:picMkLst>
            <pc:docMk/>
            <pc:sldMk cId="28498855" sldId="272"/>
            <ac:picMk id="4" creationId="{9D9320A3-B944-49DA-820A-1E6CD6966D00}"/>
          </ac:picMkLst>
        </pc:picChg>
      </pc:sldChg>
      <pc:sldChg chg="delSp modAnim">
        <pc:chgData name="Yvonne Quiachon" userId="a924aa9af6ab3cad" providerId="LiveId" clId="{AC675C60-2930-4E5D-B456-B17106A94E6C}" dt="2021-11-22T00:18:04.776" v="0"/>
        <pc:sldMkLst>
          <pc:docMk/>
          <pc:sldMk cId="3182434310" sldId="273"/>
        </pc:sldMkLst>
        <pc:picChg chg="del">
          <ac:chgData name="Yvonne Quiachon" userId="a924aa9af6ab3cad" providerId="LiveId" clId="{AC675C60-2930-4E5D-B456-B17106A94E6C}" dt="2021-11-22T00:18:04.776" v="0"/>
          <ac:picMkLst>
            <pc:docMk/>
            <pc:sldMk cId="3182434310" sldId="273"/>
            <ac:picMk id="4" creationId="{BFF99C24-2E98-4FBD-934C-A09274357415}"/>
          </ac:picMkLst>
        </pc:picChg>
      </pc:sldChg>
      <pc:sldChg chg="delSp modAnim">
        <pc:chgData name="Yvonne Quiachon" userId="a924aa9af6ab3cad" providerId="LiveId" clId="{AC675C60-2930-4E5D-B456-B17106A94E6C}" dt="2021-11-22T00:18:04.776" v="0"/>
        <pc:sldMkLst>
          <pc:docMk/>
          <pc:sldMk cId="2417294227" sldId="274"/>
        </pc:sldMkLst>
        <pc:picChg chg="del">
          <ac:chgData name="Yvonne Quiachon" userId="a924aa9af6ab3cad" providerId="LiveId" clId="{AC675C60-2930-4E5D-B456-B17106A94E6C}" dt="2021-11-22T00:18:04.776" v="0"/>
          <ac:picMkLst>
            <pc:docMk/>
            <pc:sldMk cId="2417294227" sldId="274"/>
            <ac:picMk id="4" creationId="{BC216297-B036-4F2F-92A2-4631D29FC446}"/>
          </ac:picMkLst>
        </pc:picChg>
      </pc:sldChg>
      <pc:sldChg chg="delSp modAnim">
        <pc:chgData name="Yvonne Quiachon" userId="a924aa9af6ab3cad" providerId="LiveId" clId="{AC675C60-2930-4E5D-B456-B17106A94E6C}" dt="2021-11-22T00:18:04.776" v="0"/>
        <pc:sldMkLst>
          <pc:docMk/>
          <pc:sldMk cId="293443283" sldId="275"/>
        </pc:sldMkLst>
        <pc:picChg chg="del">
          <ac:chgData name="Yvonne Quiachon" userId="a924aa9af6ab3cad" providerId="LiveId" clId="{AC675C60-2930-4E5D-B456-B17106A94E6C}" dt="2021-11-22T00:18:04.776" v="0"/>
          <ac:picMkLst>
            <pc:docMk/>
            <pc:sldMk cId="293443283" sldId="275"/>
            <ac:picMk id="6" creationId="{ADC8CCB2-500B-460F-8700-E712DB1F5099}"/>
          </ac:picMkLst>
        </pc:picChg>
      </pc:sldChg>
      <pc:sldChg chg="delSp modAnim">
        <pc:chgData name="Yvonne Quiachon" userId="a924aa9af6ab3cad" providerId="LiveId" clId="{AC675C60-2930-4E5D-B456-B17106A94E6C}" dt="2021-11-22T00:18:04.776" v="0"/>
        <pc:sldMkLst>
          <pc:docMk/>
          <pc:sldMk cId="352025167" sldId="276"/>
        </pc:sldMkLst>
        <pc:picChg chg="del">
          <ac:chgData name="Yvonne Quiachon" userId="a924aa9af6ab3cad" providerId="LiveId" clId="{AC675C60-2930-4E5D-B456-B17106A94E6C}" dt="2021-11-22T00:18:04.776" v="0"/>
          <ac:picMkLst>
            <pc:docMk/>
            <pc:sldMk cId="352025167" sldId="276"/>
            <ac:picMk id="5" creationId="{FD6A0451-DB66-4CD7-B136-B5A8996ECFEE}"/>
          </ac:picMkLst>
        </pc:picChg>
      </pc:sldChg>
      <pc:sldChg chg="delSp modAnim">
        <pc:chgData name="Yvonne Quiachon" userId="a924aa9af6ab3cad" providerId="LiveId" clId="{AC675C60-2930-4E5D-B456-B17106A94E6C}" dt="2021-11-22T00:18:04.776" v="0"/>
        <pc:sldMkLst>
          <pc:docMk/>
          <pc:sldMk cId="1989210266" sldId="277"/>
        </pc:sldMkLst>
        <pc:picChg chg="del">
          <ac:chgData name="Yvonne Quiachon" userId="a924aa9af6ab3cad" providerId="LiveId" clId="{AC675C60-2930-4E5D-B456-B17106A94E6C}" dt="2021-11-22T00:18:04.776" v="0"/>
          <ac:picMkLst>
            <pc:docMk/>
            <pc:sldMk cId="1989210266" sldId="277"/>
            <ac:picMk id="7" creationId="{2FCE2CBC-9B9A-45A8-AA5F-EB7EDCEF7CE9}"/>
          </ac:picMkLst>
        </pc:picChg>
      </pc:sldChg>
      <pc:sldChg chg="delSp modAnim">
        <pc:chgData name="Yvonne Quiachon" userId="a924aa9af6ab3cad" providerId="LiveId" clId="{AC675C60-2930-4E5D-B456-B17106A94E6C}" dt="2021-11-22T00:18:04.776" v="0"/>
        <pc:sldMkLst>
          <pc:docMk/>
          <pc:sldMk cId="877816298" sldId="278"/>
        </pc:sldMkLst>
        <pc:picChg chg="del">
          <ac:chgData name="Yvonne Quiachon" userId="a924aa9af6ab3cad" providerId="LiveId" clId="{AC675C60-2930-4E5D-B456-B17106A94E6C}" dt="2021-11-22T00:18:04.776" v="0"/>
          <ac:picMkLst>
            <pc:docMk/>
            <pc:sldMk cId="877816298" sldId="278"/>
            <ac:picMk id="5" creationId="{4C4967C1-F25E-49E9-8F37-E923D5A73913}"/>
          </ac:picMkLst>
        </pc:picChg>
      </pc:sldChg>
      <pc:sldChg chg="delSp modAnim">
        <pc:chgData name="Yvonne Quiachon" userId="a924aa9af6ab3cad" providerId="LiveId" clId="{AC675C60-2930-4E5D-B456-B17106A94E6C}" dt="2021-11-22T00:18:04.776" v="0"/>
        <pc:sldMkLst>
          <pc:docMk/>
          <pc:sldMk cId="3500466705" sldId="279"/>
        </pc:sldMkLst>
        <pc:picChg chg="del">
          <ac:chgData name="Yvonne Quiachon" userId="a924aa9af6ab3cad" providerId="LiveId" clId="{AC675C60-2930-4E5D-B456-B17106A94E6C}" dt="2021-11-22T00:18:04.776" v="0"/>
          <ac:picMkLst>
            <pc:docMk/>
            <pc:sldMk cId="3500466705" sldId="279"/>
            <ac:picMk id="5" creationId="{0E171E27-5B12-4174-9946-71F4FAED9250}"/>
          </ac:picMkLst>
        </pc:picChg>
      </pc:sldChg>
      <pc:sldChg chg="delSp modAnim">
        <pc:chgData name="Yvonne Quiachon" userId="a924aa9af6ab3cad" providerId="LiveId" clId="{AC675C60-2930-4E5D-B456-B17106A94E6C}" dt="2021-11-22T00:18:04.776" v="0"/>
        <pc:sldMkLst>
          <pc:docMk/>
          <pc:sldMk cId="1293048823" sldId="280"/>
        </pc:sldMkLst>
        <pc:picChg chg="del">
          <ac:chgData name="Yvonne Quiachon" userId="a924aa9af6ab3cad" providerId="LiveId" clId="{AC675C60-2930-4E5D-B456-B17106A94E6C}" dt="2021-11-22T00:18:04.776" v="0"/>
          <ac:picMkLst>
            <pc:docMk/>
            <pc:sldMk cId="1293048823" sldId="280"/>
            <ac:picMk id="5" creationId="{2CBE845B-1D63-4954-BF94-809CE1C77B74}"/>
          </ac:picMkLst>
        </pc:picChg>
      </pc:sldChg>
      <pc:sldChg chg="delSp modAnim">
        <pc:chgData name="Yvonne Quiachon" userId="a924aa9af6ab3cad" providerId="LiveId" clId="{AC675C60-2930-4E5D-B456-B17106A94E6C}" dt="2021-11-22T00:18:04.776" v="0"/>
        <pc:sldMkLst>
          <pc:docMk/>
          <pc:sldMk cId="3090567700" sldId="281"/>
        </pc:sldMkLst>
        <pc:picChg chg="del">
          <ac:chgData name="Yvonne Quiachon" userId="a924aa9af6ab3cad" providerId="LiveId" clId="{AC675C60-2930-4E5D-B456-B17106A94E6C}" dt="2021-11-22T00:18:04.776" v="0"/>
          <ac:picMkLst>
            <pc:docMk/>
            <pc:sldMk cId="3090567700" sldId="281"/>
            <ac:picMk id="5" creationId="{DE23E79C-3C93-4EB6-9DD7-EF6907A9A606}"/>
          </ac:picMkLst>
        </pc:picChg>
      </pc:sldChg>
      <pc:sldChg chg="delSp modAnim">
        <pc:chgData name="Yvonne Quiachon" userId="a924aa9af6ab3cad" providerId="LiveId" clId="{AC675C60-2930-4E5D-B456-B17106A94E6C}" dt="2021-11-22T00:18:04.776" v="0"/>
        <pc:sldMkLst>
          <pc:docMk/>
          <pc:sldMk cId="926066738" sldId="282"/>
        </pc:sldMkLst>
        <pc:picChg chg="del">
          <ac:chgData name="Yvonne Quiachon" userId="a924aa9af6ab3cad" providerId="LiveId" clId="{AC675C60-2930-4E5D-B456-B17106A94E6C}" dt="2021-11-22T00:18:04.776" v="0"/>
          <ac:picMkLst>
            <pc:docMk/>
            <pc:sldMk cId="926066738" sldId="282"/>
            <ac:picMk id="4" creationId="{5CBAC20B-3B88-4232-ABDB-8D97322E2740}"/>
          </ac:picMkLst>
        </pc:picChg>
      </pc:sldChg>
      <pc:sldChg chg="delSp modAnim">
        <pc:chgData name="Yvonne Quiachon" userId="a924aa9af6ab3cad" providerId="LiveId" clId="{AC675C60-2930-4E5D-B456-B17106A94E6C}" dt="2021-11-22T00:18:04.776" v="0"/>
        <pc:sldMkLst>
          <pc:docMk/>
          <pc:sldMk cId="3995848900" sldId="283"/>
        </pc:sldMkLst>
        <pc:picChg chg="del">
          <ac:chgData name="Yvonne Quiachon" userId="a924aa9af6ab3cad" providerId="LiveId" clId="{AC675C60-2930-4E5D-B456-B17106A94E6C}" dt="2021-11-22T00:18:04.776" v="0"/>
          <ac:picMkLst>
            <pc:docMk/>
            <pc:sldMk cId="3995848900" sldId="283"/>
            <ac:picMk id="4" creationId="{F9AED5C8-415B-4614-AFFB-1E8910854B9F}"/>
          </ac:picMkLst>
        </pc:picChg>
      </pc:sldChg>
      <pc:sldChg chg="delSp modAnim">
        <pc:chgData name="Yvonne Quiachon" userId="a924aa9af6ab3cad" providerId="LiveId" clId="{AC675C60-2930-4E5D-B456-B17106A94E6C}" dt="2021-11-22T00:18:04.776" v="0"/>
        <pc:sldMkLst>
          <pc:docMk/>
          <pc:sldMk cId="132056764" sldId="284"/>
        </pc:sldMkLst>
        <pc:picChg chg="del">
          <ac:chgData name="Yvonne Quiachon" userId="a924aa9af6ab3cad" providerId="LiveId" clId="{AC675C60-2930-4E5D-B456-B17106A94E6C}" dt="2021-11-22T00:18:04.776" v="0"/>
          <ac:picMkLst>
            <pc:docMk/>
            <pc:sldMk cId="132056764" sldId="284"/>
            <ac:picMk id="6" creationId="{A99F99A5-5E86-4989-A2AB-4CF621E0AB4A}"/>
          </ac:picMkLst>
        </pc:picChg>
      </pc:sldChg>
      <pc:sldChg chg="delSp modAnim">
        <pc:chgData name="Yvonne Quiachon" userId="a924aa9af6ab3cad" providerId="LiveId" clId="{AC675C60-2930-4E5D-B456-B17106A94E6C}" dt="2021-11-22T00:18:04.776" v="0"/>
        <pc:sldMkLst>
          <pc:docMk/>
          <pc:sldMk cId="4288833501" sldId="285"/>
        </pc:sldMkLst>
        <pc:picChg chg="del">
          <ac:chgData name="Yvonne Quiachon" userId="a924aa9af6ab3cad" providerId="LiveId" clId="{AC675C60-2930-4E5D-B456-B17106A94E6C}" dt="2021-11-22T00:18:04.776" v="0"/>
          <ac:picMkLst>
            <pc:docMk/>
            <pc:sldMk cId="4288833501" sldId="285"/>
            <ac:picMk id="5" creationId="{805A5CC9-4506-41EB-805E-34289DA5B4A8}"/>
          </ac:picMkLst>
        </pc:picChg>
      </pc:sldChg>
      <pc:sldChg chg="delSp modAnim">
        <pc:chgData name="Yvonne Quiachon" userId="a924aa9af6ab3cad" providerId="LiveId" clId="{AC675C60-2930-4E5D-B456-B17106A94E6C}" dt="2021-11-22T00:18:04.776" v="0"/>
        <pc:sldMkLst>
          <pc:docMk/>
          <pc:sldMk cId="2947816235" sldId="286"/>
        </pc:sldMkLst>
        <pc:picChg chg="del">
          <ac:chgData name="Yvonne Quiachon" userId="a924aa9af6ab3cad" providerId="LiveId" clId="{AC675C60-2930-4E5D-B456-B17106A94E6C}" dt="2021-11-22T00:18:04.776" v="0"/>
          <ac:picMkLst>
            <pc:docMk/>
            <pc:sldMk cId="2947816235" sldId="286"/>
            <ac:picMk id="5" creationId="{C1C63DCC-B59C-4D23-AB52-600D95342969}"/>
          </ac:picMkLst>
        </pc:picChg>
      </pc:sldChg>
      <pc:sldChg chg="delSp modAnim">
        <pc:chgData name="Yvonne Quiachon" userId="a924aa9af6ab3cad" providerId="LiveId" clId="{AC675C60-2930-4E5D-B456-B17106A94E6C}" dt="2021-11-22T00:18:04.776" v="0"/>
        <pc:sldMkLst>
          <pc:docMk/>
          <pc:sldMk cId="4157266664" sldId="287"/>
        </pc:sldMkLst>
        <pc:picChg chg="del">
          <ac:chgData name="Yvonne Quiachon" userId="a924aa9af6ab3cad" providerId="LiveId" clId="{AC675C60-2930-4E5D-B456-B17106A94E6C}" dt="2021-11-22T00:18:04.776" v="0"/>
          <ac:picMkLst>
            <pc:docMk/>
            <pc:sldMk cId="4157266664" sldId="287"/>
            <ac:picMk id="5" creationId="{6CE0AF1F-3932-4227-94A6-4806E22279E8}"/>
          </ac:picMkLst>
        </pc:picChg>
      </pc:sldChg>
      <pc:sldChg chg="delSp modAnim">
        <pc:chgData name="Yvonne Quiachon" userId="a924aa9af6ab3cad" providerId="LiveId" clId="{AC675C60-2930-4E5D-B456-B17106A94E6C}" dt="2021-11-22T00:18:04.776" v="0"/>
        <pc:sldMkLst>
          <pc:docMk/>
          <pc:sldMk cId="1560851410" sldId="288"/>
        </pc:sldMkLst>
        <pc:picChg chg="del">
          <ac:chgData name="Yvonne Quiachon" userId="a924aa9af6ab3cad" providerId="LiveId" clId="{AC675C60-2930-4E5D-B456-B17106A94E6C}" dt="2021-11-22T00:18:04.776" v="0"/>
          <ac:picMkLst>
            <pc:docMk/>
            <pc:sldMk cId="1560851410" sldId="288"/>
            <ac:picMk id="7" creationId="{43D6370D-36F9-4CD3-BD18-8FCF31BD3B01}"/>
          </ac:picMkLst>
        </pc:picChg>
      </pc:sldChg>
      <pc:sldChg chg="delSp modAnim">
        <pc:chgData name="Yvonne Quiachon" userId="a924aa9af6ab3cad" providerId="LiveId" clId="{AC675C60-2930-4E5D-B456-B17106A94E6C}" dt="2021-11-22T00:18:04.776" v="0"/>
        <pc:sldMkLst>
          <pc:docMk/>
          <pc:sldMk cId="3111462619" sldId="289"/>
        </pc:sldMkLst>
        <pc:picChg chg="del">
          <ac:chgData name="Yvonne Quiachon" userId="a924aa9af6ab3cad" providerId="LiveId" clId="{AC675C60-2930-4E5D-B456-B17106A94E6C}" dt="2021-11-22T00:18:04.776" v="0"/>
          <ac:picMkLst>
            <pc:docMk/>
            <pc:sldMk cId="3111462619" sldId="289"/>
            <ac:picMk id="8" creationId="{87388D41-61C3-4E42-9157-4FBA4B331D8A}"/>
          </ac:picMkLst>
        </pc:picChg>
      </pc:sldChg>
      <pc:sldChg chg="delSp modAnim">
        <pc:chgData name="Yvonne Quiachon" userId="a924aa9af6ab3cad" providerId="LiveId" clId="{AC675C60-2930-4E5D-B456-B17106A94E6C}" dt="2021-11-22T00:18:04.776" v="0"/>
        <pc:sldMkLst>
          <pc:docMk/>
          <pc:sldMk cId="1277253308" sldId="290"/>
        </pc:sldMkLst>
        <pc:picChg chg="del">
          <ac:chgData name="Yvonne Quiachon" userId="a924aa9af6ab3cad" providerId="LiveId" clId="{AC675C60-2930-4E5D-B456-B17106A94E6C}" dt="2021-11-22T00:18:04.776" v="0"/>
          <ac:picMkLst>
            <pc:docMk/>
            <pc:sldMk cId="1277253308" sldId="290"/>
            <ac:picMk id="3" creationId="{7B3FE314-F1A8-49CC-BB7C-25058054A1EB}"/>
          </ac:picMkLst>
        </pc:picChg>
      </pc:sldChg>
      <pc:sldChg chg="delSp modAnim">
        <pc:chgData name="Yvonne Quiachon" userId="a924aa9af6ab3cad" providerId="LiveId" clId="{AC675C60-2930-4E5D-B456-B17106A94E6C}" dt="2021-11-22T00:18:04.776" v="0"/>
        <pc:sldMkLst>
          <pc:docMk/>
          <pc:sldMk cId="3622331911" sldId="291"/>
        </pc:sldMkLst>
        <pc:picChg chg="del">
          <ac:chgData name="Yvonne Quiachon" userId="a924aa9af6ab3cad" providerId="LiveId" clId="{AC675C60-2930-4E5D-B456-B17106A94E6C}" dt="2021-11-22T00:18:04.776" v="0"/>
          <ac:picMkLst>
            <pc:docMk/>
            <pc:sldMk cId="3622331911" sldId="291"/>
            <ac:picMk id="3" creationId="{9AEEE829-775A-4BF8-9798-A2D34A7C4A26}"/>
          </ac:picMkLst>
        </pc:picChg>
      </pc:sldChg>
      <pc:sldChg chg="delSp modAnim">
        <pc:chgData name="Yvonne Quiachon" userId="a924aa9af6ab3cad" providerId="LiveId" clId="{AC675C60-2930-4E5D-B456-B17106A94E6C}" dt="2021-11-22T00:18:04.776" v="0"/>
        <pc:sldMkLst>
          <pc:docMk/>
          <pc:sldMk cId="3453856440" sldId="292"/>
        </pc:sldMkLst>
        <pc:picChg chg="del">
          <ac:chgData name="Yvonne Quiachon" userId="a924aa9af6ab3cad" providerId="LiveId" clId="{AC675C60-2930-4E5D-B456-B17106A94E6C}" dt="2021-11-22T00:18:04.776" v="0"/>
          <ac:picMkLst>
            <pc:docMk/>
            <pc:sldMk cId="3453856440" sldId="292"/>
            <ac:picMk id="5" creationId="{C9F8CBE6-622D-4611-B4E3-EBC66774E0F9}"/>
          </ac:picMkLst>
        </pc:picChg>
      </pc:sldChg>
      <pc:sldChg chg="delSp modAnim">
        <pc:chgData name="Yvonne Quiachon" userId="a924aa9af6ab3cad" providerId="LiveId" clId="{AC675C60-2930-4E5D-B456-B17106A94E6C}" dt="2021-11-22T00:18:04.776" v="0"/>
        <pc:sldMkLst>
          <pc:docMk/>
          <pc:sldMk cId="3254125582" sldId="293"/>
        </pc:sldMkLst>
        <pc:picChg chg="del">
          <ac:chgData name="Yvonne Quiachon" userId="a924aa9af6ab3cad" providerId="LiveId" clId="{AC675C60-2930-4E5D-B456-B17106A94E6C}" dt="2021-11-22T00:18:04.776" v="0"/>
          <ac:picMkLst>
            <pc:docMk/>
            <pc:sldMk cId="3254125582" sldId="293"/>
            <ac:picMk id="6" creationId="{C9CE5A62-C989-46B4-8F42-644743D4AB5E}"/>
          </ac:picMkLst>
        </pc:picChg>
      </pc:sldChg>
      <pc:sldChg chg="delSp modAnim">
        <pc:chgData name="Yvonne Quiachon" userId="a924aa9af6ab3cad" providerId="LiveId" clId="{AC675C60-2930-4E5D-B456-B17106A94E6C}" dt="2021-11-22T00:18:04.776" v="0"/>
        <pc:sldMkLst>
          <pc:docMk/>
          <pc:sldMk cId="2149458465" sldId="294"/>
        </pc:sldMkLst>
        <pc:picChg chg="del">
          <ac:chgData name="Yvonne Quiachon" userId="a924aa9af6ab3cad" providerId="LiveId" clId="{AC675C60-2930-4E5D-B456-B17106A94E6C}" dt="2021-11-22T00:18:04.776" v="0"/>
          <ac:picMkLst>
            <pc:docMk/>
            <pc:sldMk cId="2149458465" sldId="294"/>
            <ac:picMk id="6" creationId="{CC046EC4-E797-44F0-AB8A-9632C0FD5466}"/>
          </ac:picMkLst>
        </pc:picChg>
      </pc:sldChg>
      <pc:sldChg chg="delSp modAnim">
        <pc:chgData name="Yvonne Quiachon" userId="a924aa9af6ab3cad" providerId="LiveId" clId="{AC675C60-2930-4E5D-B456-B17106A94E6C}" dt="2021-11-22T00:18:04.776" v="0"/>
        <pc:sldMkLst>
          <pc:docMk/>
          <pc:sldMk cId="2469755256" sldId="295"/>
        </pc:sldMkLst>
        <pc:picChg chg="del">
          <ac:chgData name="Yvonne Quiachon" userId="a924aa9af6ab3cad" providerId="LiveId" clId="{AC675C60-2930-4E5D-B456-B17106A94E6C}" dt="2021-11-22T00:18:04.776" v="0"/>
          <ac:picMkLst>
            <pc:docMk/>
            <pc:sldMk cId="2469755256" sldId="295"/>
            <ac:picMk id="5" creationId="{F4BFA471-27E6-44FA-B27A-E20BF03A1388}"/>
          </ac:picMkLst>
        </pc:picChg>
      </pc:sldChg>
      <pc:sldChg chg="delSp modAnim">
        <pc:chgData name="Yvonne Quiachon" userId="a924aa9af6ab3cad" providerId="LiveId" clId="{AC675C60-2930-4E5D-B456-B17106A94E6C}" dt="2021-11-22T00:18:04.776" v="0"/>
        <pc:sldMkLst>
          <pc:docMk/>
          <pc:sldMk cId="1964360049" sldId="297"/>
        </pc:sldMkLst>
        <pc:picChg chg="del">
          <ac:chgData name="Yvonne Quiachon" userId="a924aa9af6ab3cad" providerId="LiveId" clId="{AC675C60-2930-4E5D-B456-B17106A94E6C}" dt="2021-11-22T00:18:04.776" v="0"/>
          <ac:picMkLst>
            <pc:docMk/>
            <pc:sldMk cId="1964360049" sldId="297"/>
            <ac:picMk id="2" creationId="{27F5832C-0C40-49F8-9140-E89EC10FD1C4}"/>
          </ac:picMkLst>
        </pc:picChg>
      </pc:sldChg>
      <pc:sldChg chg="delSp modAnim">
        <pc:chgData name="Yvonne Quiachon" userId="a924aa9af6ab3cad" providerId="LiveId" clId="{AC675C60-2930-4E5D-B456-B17106A94E6C}" dt="2021-11-22T00:18:04.776" v="0"/>
        <pc:sldMkLst>
          <pc:docMk/>
          <pc:sldMk cId="2901309875" sldId="298"/>
        </pc:sldMkLst>
        <pc:picChg chg="del">
          <ac:chgData name="Yvonne Quiachon" userId="a924aa9af6ab3cad" providerId="LiveId" clId="{AC675C60-2930-4E5D-B456-B17106A94E6C}" dt="2021-11-22T00:18:04.776" v="0"/>
          <ac:picMkLst>
            <pc:docMk/>
            <pc:sldMk cId="2901309875" sldId="298"/>
            <ac:picMk id="5" creationId="{68819C66-C2B2-4F4D-BDCE-B3A79F4F3702}"/>
          </ac:picMkLst>
        </pc:picChg>
      </pc:sldChg>
      <pc:sldChg chg="delSp modAnim">
        <pc:chgData name="Yvonne Quiachon" userId="a924aa9af6ab3cad" providerId="LiveId" clId="{AC675C60-2930-4E5D-B456-B17106A94E6C}" dt="2021-11-22T00:18:04.776" v="0"/>
        <pc:sldMkLst>
          <pc:docMk/>
          <pc:sldMk cId="2710574305" sldId="299"/>
        </pc:sldMkLst>
        <pc:picChg chg="del">
          <ac:chgData name="Yvonne Quiachon" userId="a924aa9af6ab3cad" providerId="LiveId" clId="{AC675C60-2930-4E5D-B456-B17106A94E6C}" dt="2021-11-22T00:18:04.776" v="0"/>
          <ac:picMkLst>
            <pc:docMk/>
            <pc:sldMk cId="2710574305" sldId="299"/>
            <ac:picMk id="4" creationId="{F2692DEF-571B-490A-8214-ED3F652BCAB3}"/>
          </ac:picMkLst>
        </pc:picChg>
      </pc:sldChg>
      <pc:sldChg chg="delSp modAnim">
        <pc:chgData name="Yvonne Quiachon" userId="a924aa9af6ab3cad" providerId="LiveId" clId="{AC675C60-2930-4E5D-B456-B17106A94E6C}" dt="2021-11-22T00:18:04.776" v="0"/>
        <pc:sldMkLst>
          <pc:docMk/>
          <pc:sldMk cId="936193257" sldId="300"/>
        </pc:sldMkLst>
        <pc:picChg chg="del">
          <ac:chgData name="Yvonne Quiachon" userId="a924aa9af6ab3cad" providerId="LiveId" clId="{AC675C60-2930-4E5D-B456-B17106A94E6C}" dt="2021-11-22T00:18:04.776" v="0"/>
          <ac:picMkLst>
            <pc:docMk/>
            <pc:sldMk cId="936193257" sldId="300"/>
            <ac:picMk id="3" creationId="{B8EED200-13F0-48F1-9118-7655831A59EF}"/>
          </ac:picMkLst>
        </pc:picChg>
      </pc:sldChg>
      <pc:sldChg chg="delSp modAnim">
        <pc:chgData name="Yvonne Quiachon" userId="a924aa9af6ab3cad" providerId="LiveId" clId="{AC675C60-2930-4E5D-B456-B17106A94E6C}" dt="2021-11-22T00:18:04.776" v="0"/>
        <pc:sldMkLst>
          <pc:docMk/>
          <pc:sldMk cId="699950850" sldId="301"/>
        </pc:sldMkLst>
        <pc:picChg chg="del">
          <ac:chgData name="Yvonne Quiachon" userId="a924aa9af6ab3cad" providerId="LiveId" clId="{AC675C60-2930-4E5D-B456-B17106A94E6C}" dt="2021-11-22T00:18:04.776" v="0"/>
          <ac:picMkLst>
            <pc:docMk/>
            <pc:sldMk cId="699950850" sldId="301"/>
            <ac:picMk id="3" creationId="{0AE2946A-9B15-4771-9578-E0A5EE2BA6A9}"/>
          </ac:picMkLst>
        </pc:picChg>
      </pc:sldChg>
      <pc:sldChg chg="delSp modAnim">
        <pc:chgData name="Yvonne Quiachon" userId="a924aa9af6ab3cad" providerId="LiveId" clId="{AC675C60-2930-4E5D-B456-B17106A94E6C}" dt="2021-11-22T00:18:04.776" v="0"/>
        <pc:sldMkLst>
          <pc:docMk/>
          <pc:sldMk cId="910523618" sldId="302"/>
        </pc:sldMkLst>
        <pc:picChg chg="del">
          <ac:chgData name="Yvonne Quiachon" userId="a924aa9af6ab3cad" providerId="LiveId" clId="{AC675C60-2930-4E5D-B456-B17106A94E6C}" dt="2021-11-22T00:18:04.776" v="0"/>
          <ac:picMkLst>
            <pc:docMk/>
            <pc:sldMk cId="910523618" sldId="302"/>
            <ac:picMk id="4" creationId="{4AB3E83F-9BC7-4DA6-A2EE-76B29D9EB0D9}"/>
          </ac:picMkLst>
        </pc:picChg>
      </pc:sldChg>
      <pc:sldChg chg="delSp modAnim">
        <pc:chgData name="Yvonne Quiachon" userId="a924aa9af6ab3cad" providerId="LiveId" clId="{AC675C60-2930-4E5D-B456-B17106A94E6C}" dt="2021-11-22T00:18:04.776" v="0"/>
        <pc:sldMkLst>
          <pc:docMk/>
          <pc:sldMk cId="2384658404" sldId="303"/>
        </pc:sldMkLst>
        <pc:picChg chg="del">
          <ac:chgData name="Yvonne Quiachon" userId="a924aa9af6ab3cad" providerId="LiveId" clId="{AC675C60-2930-4E5D-B456-B17106A94E6C}" dt="2021-11-22T00:18:04.776" v="0"/>
          <ac:picMkLst>
            <pc:docMk/>
            <pc:sldMk cId="2384658404" sldId="303"/>
            <ac:picMk id="4" creationId="{1C7520DE-8C2A-469E-916E-545560D43C64}"/>
          </ac:picMkLst>
        </pc:picChg>
      </pc:sldChg>
      <pc:sldChg chg="delSp modAnim">
        <pc:chgData name="Yvonne Quiachon" userId="a924aa9af6ab3cad" providerId="LiveId" clId="{AC675C60-2930-4E5D-B456-B17106A94E6C}" dt="2021-11-22T00:18:04.776" v="0"/>
        <pc:sldMkLst>
          <pc:docMk/>
          <pc:sldMk cId="2172356907" sldId="304"/>
        </pc:sldMkLst>
        <pc:picChg chg="del">
          <ac:chgData name="Yvonne Quiachon" userId="a924aa9af6ab3cad" providerId="LiveId" clId="{AC675C60-2930-4E5D-B456-B17106A94E6C}" dt="2021-11-22T00:18:04.776" v="0"/>
          <ac:picMkLst>
            <pc:docMk/>
            <pc:sldMk cId="2172356907" sldId="304"/>
            <ac:picMk id="3" creationId="{CD283CD9-E51E-45E6-8364-451DCD8DBF9B}"/>
          </ac:picMkLst>
        </pc:picChg>
      </pc:sldChg>
      <pc:sldChg chg="delSp modAnim">
        <pc:chgData name="Yvonne Quiachon" userId="a924aa9af6ab3cad" providerId="LiveId" clId="{AC675C60-2930-4E5D-B456-B17106A94E6C}" dt="2021-11-22T00:18:04.776" v="0"/>
        <pc:sldMkLst>
          <pc:docMk/>
          <pc:sldMk cId="3073517873" sldId="305"/>
        </pc:sldMkLst>
        <pc:picChg chg="del">
          <ac:chgData name="Yvonne Quiachon" userId="a924aa9af6ab3cad" providerId="LiveId" clId="{AC675C60-2930-4E5D-B456-B17106A94E6C}" dt="2021-11-22T00:18:04.776" v="0"/>
          <ac:picMkLst>
            <pc:docMk/>
            <pc:sldMk cId="3073517873" sldId="305"/>
            <ac:picMk id="4" creationId="{FBC21CF0-F49E-4295-92A7-FC1FCE75C3A8}"/>
          </ac:picMkLst>
        </pc:picChg>
      </pc:sldChg>
      <pc:sldChg chg="delSp modAnim">
        <pc:chgData name="Yvonne Quiachon" userId="a924aa9af6ab3cad" providerId="LiveId" clId="{AC675C60-2930-4E5D-B456-B17106A94E6C}" dt="2021-11-22T00:18:04.776" v="0"/>
        <pc:sldMkLst>
          <pc:docMk/>
          <pc:sldMk cId="3871890856" sldId="306"/>
        </pc:sldMkLst>
        <pc:picChg chg="del">
          <ac:chgData name="Yvonne Quiachon" userId="a924aa9af6ab3cad" providerId="LiveId" clId="{AC675C60-2930-4E5D-B456-B17106A94E6C}" dt="2021-11-22T00:18:04.776" v="0"/>
          <ac:picMkLst>
            <pc:docMk/>
            <pc:sldMk cId="3871890856" sldId="306"/>
            <ac:picMk id="6" creationId="{A586C6FF-C9A4-4B71-BA9B-2ED2F5731B6D}"/>
          </ac:picMkLst>
        </pc:picChg>
      </pc:sldChg>
      <pc:sldChg chg="delSp modAnim">
        <pc:chgData name="Yvonne Quiachon" userId="a924aa9af6ab3cad" providerId="LiveId" clId="{AC675C60-2930-4E5D-B456-B17106A94E6C}" dt="2021-11-22T00:18:04.776" v="0"/>
        <pc:sldMkLst>
          <pc:docMk/>
          <pc:sldMk cId="2896086350" sldId="307"/>
        </pc:sldMkLst>
        <pc:picChg chg="del">
          <ac:chgData name="Yvonne Quiachon" userId="a924aa9af6ab3cad" providerId="LiveId" clId="{AC675C60-2930-4E5D-B456-B17106A94E6C}" dt="2021-11-22T00:18:04.776" v="0"/>
          <ac:picMkLst>
            <pc:docMk/>
            <pc:sldMk cId="2896086350" sldId="307"/>
            <ac:picMk id="4" creationId="{3F799A2D-F666-4249-BEE0-0CEDD11C53BA}"/>
          </ac:picMkLst>
        </pc:picChg>
      </pc:sldChg>
      <pc:sldChg chg="delSp modAnim">
        <pc:chgData name="Yvonne Quiachon" userId="a924aa9af6ab3cad" providerId="LiveId" clId="{AC675C60-2930-4E5D-B456-B17106A94E6C}" dt="2021-11-22T00:18:04.776" v="0"/>
        <pc:sldMkLst>
          <pc:docMk/>
          <pc:sldMk cId="3559542146" sldId="308"/>
        </pc:sldMkLst>
        <pc:picChg chg="del">
          <ac:chgData name="Yvonne Quiachon" userId="a924aa9af6ab3cad" providerId="LiveId" clId="{AC675C60-2930-4E5D-B456-B17106A94E6C}" dt="2021-11-22T00:18:04.776" v="0"/>
          <ac:picMkLst>
            <pc:docMk/>
            <pc:sldMk cId="3559542146" sldId="308"/>
            <ac:picMk id="3" creationId="{9A7DBA55-160B-4E0B-BB32-E5460839D774}"/>
          </ac:picMkLst>
        </pc:picChg>
      </pc:sldChg>
      <pc:sldChg chg="delSp modAnim">
        <pc:chgData name="Yvonne Quiachon" userId="a924aa9af6ab3cad" providerId="LiveId" clId="{AC675C60-2930-4E5D-B456-B17106A94E6C}" dt="2021-11-22T00:18:04.776" v="0"/>
        <pc:sldMkLst>
          <pc:docMk/>
          <pc:sldMk cId="1629060846" sldId="309"/>
        </pc:sldMkLst>
        <pc:picChg chg="del">
          <ac:chgData name="Yvonne Quiachon" userId="a924aa9af6ab3cad" providerId="LiveId" clId="{AC675C60-2930-4E5D-B456-B17106A94E6C}" dt="2021-11-22T00:18:04.776" v="0"/>
          <ac:picMkLst>
            <pc:docMk/>
            <pc:sldMk cId="1629060846" sldId="309"/>
            <ac:picMk id="5" creationId="{7BA0770D-06CD-47B2-8C32-40762585F271}"/>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03BF3-CF43-4077-A11B-81DEB3C16836}" type="doc">
      <dgm:prSet loTypeId="urn:microsoft.com/office/officeart/2005/8/layout/bProcess4" loCatId="process" qsTypeId="urn:microsoft.com/office/officeart/2005/8/quickstyle/simple2" qsCatId="simple" csTypeId="urn:microsoft.com/office/officeart/2005/8/colors/colorful1" csCatId="colorful" phldr="1"/>
      <dgm:spPr/>
      <dgm:t>
        <a:bodyPr/>
        <a:lstStyle/>
        <a:p>
          <a:endParaRPr lang="en-US"/>
        </a:p>
      </dgm:t>
    </dgm:pt>
    <dgm:pt modelId="{B77DE496-32D9-4BD0-8C41-8F3C92738F24}">
      <dgm:prSet phldrT="[Text]"/>
      <dgm:spPr/>
      <dgm:t>
        <a:bodyPr/>
        <a:lstStyle/>
        <a:p>
          <a:r>
            <a:rPr lang="en-US" dirty="0"/>
            <a:t>Context</a:t>
          </a:r>
        </a:p>
      </dgm:t>
    </dgm:pt>
    <dgm:pt modelId="{1F3BFFEF-3E41-4349-B8B3-C7FDC268A868}" type="parTrans" cxnId="{155E86EB-D68F-441E-A340-D21816AAAC72}">
      <dgm:prSet/>
      <dgm:spPr/>
      <dgm:t>
        <a:bodyPr/>
        <a:lstStyle/>
        <a:p>
          <a:endParaRPr lang="en-US"/>
        </a:p>
      </dgm:t>
    </dgm:pt>
    <dgm:pt modelId="{64D9F617-ECB2-4F17-8A18-D7A0789A7AF4}" type="sibTrans" cxnId="{155E86EB-D68F-441E-A340-D21816AAAC72}">
      <dgm:prSet/>
      <dgm:spPr/>
      <dgm:t>
        <a:bodyPr/>
        <a:lstStyle/>
        <a:p>
          <a:endParaRPr lang="en-US"/>
        </a:p>
      </dgm:t>
    </dgm:pt>
    <dgm:pt modelId="{62A994E1-CEBC-4262-BD5B-EE3684D8D779}">
      <dgm:prSet phldrT="[Text]"/>
      <dgm:spPr/>
      <dgm:t>
        <a:bodyPr/>
        <a:lstStyle/>
        <a:p>
          <a:r>
            <a:rPr lang="en-US" dirty="0"/>
            <a:t>Data Acquisition</a:t>
          </a:r>
        </a:p>
      </dgm:t>
    </dgm:pt>
    <dgm:pt modelId="{B3EA5D22-BEC6-4C6C-A538-A1C07BC059BE}" type="parTrans" cxnId="{40596086-983A-41F5-A6D6-0528641FFB42}">
      <dgm:prSet/>
      <dgm:spPr/>
      <dgm:t>
        <a:bodyPr/>
        <a:lstStyle/>
        <a:p>
          <a:endParaRPr lang="en-US"/>
        </a:p>
      </dgm:t>
    </dgm:pt>
    <dgm:pt modelId="{5666F832-83A7-45B4-9A45-27915D8CA4AA}" type="sibTrans" cxnId="{40596086-983A-41F5-A6D6-0528641FFB42}">
      <dgm:prSet/>
      <dgm:spPr/>
      <dgm:t>
        <a:bodyPr/>
        <a:lstStyle/>
        <a:p>
          <a:endParaRPr lang="en-US"/>
        </a:p>
      </dgm:t>
    </dgm:pt>
    <dgm:pt modelId="{EA79E29A-23E8-446E-B828-D850CB93F085}">
      <dgm:prSet phldrT="[Text]"/>
      <dgm:spPr/>
      <dgm:t>
        <a:bodyPr/>
        <a:lstStyle/>
        <a:p>
          <a:r>
            <a:rPr lang="en-US" dirty="0"/>
            <a:t>EDA: Coal</a:t>
          </a:r>
        </a:p>
      </dgm:t>
    </dgm:pt>
    <dgm:pt modelId="{35764567-459A-4449-929F-5673350EF558}" type="parTrans" cxnId="{62FA5E9E-C767-4805-9256-DB6541E98A35}">
      <dgm:prSet/>
      <dgm:spPr/>
      <dgm:t>
        <a:bodyPr/>
        <a:lstStyle/>
        <a:p>
          <a:endParaRPr lang="en-US"/>
        </a:p>
      </dgm:t>
    </dgm:pt>
    <dgm:pt modelId="{3094EA2A-5D8A-426A-B882-FC0DFF691E62}" type="sibTrans" cxnId="{62FA5E9E-C767-4805-9256-DB6541E98A35}">
      <dgm:prSet/>
      <dgm:spPr/>
      <dgm:t>
        <a:bodyPr/>
        <a:lstStyle/>
        <a:p>
          <a:endParaRPr lang="en-US"/>
        </a:p>
      </dgm:t>
    </dgm:pt>
    <dgm:pt modelId="{196E2F29-FC68-4F4F-B32C-7422CC8F8C4F}">
      <dgm:prSet phldrT="[Text]"/>
      <dgm:spPr/>
      <dgm:t>
        <a:bodyPr/>
        <a:lstStyle/>
        <a:p>
          <a:r>
            <a:rPr lang="en-US" dirty="0"/>
            <a:t>EDA: Oil</a:t>
          </a:r>
        </a:p>
      </dgm:t>
    </dgm:pt>
    <dgm:pt modelId="{E8A3878B-D533-47CD-9386-8F32BD3B360D}" type="parTrans" cxnId="{889D0CE4-FA86-4858-879D-7C3BEA7E75E6}">
      <dgm:prSet/>
      <dgm:spPr/>
      <dgm:t>
        <a:bodyPr/>
        <a:lstStyle/>
        <a:p>
          <a:endParaRPr lang="en-US"/>
        </a:p>
      </dgm:t>
    </dgm:pt>
    <dgm:pt modelId="{4689100B-A90C-4174-91CF-009733FC3324}" type="sibTrans" cxnId="{889D0CE4-FA86-4858-879D-7C3BEA7E75E6}">
      <dgm:prSet/>
      <dgm:spPr/>
      <dgm:t>
        <a:bodyPr/>
        <a:lstStyle/>
        <a:p>
          <a:endParaRPr lang="en-US"/>
        </a:p>
      </dgm:t>
    </dgm:pt>
    <dgm:pt modelId="{786F031D-1F83-40EB-990B-CD24DCBD9E7F}">
      <dgm:prSet phldrT="[Text]"/>
      <dgm:spPr/>
      <dgm:t>
        <a:bodyPr/>
        <a:lstStyle/>
        <a:p>
          <a:r>
            <a:rPr lang="en-US" dirty="0"/>
            <a:t>EDA: Natural Gas</a:t>
          </a:r>
        </a:p>
      </dgm:t>
    </dgm:pt>
    <dgm:pt modelId="{16A68689-11D1-4E10-8955-246FDE30A8CE}" type="parTrans" cxnId="{8735CBBA-674A-4505-AD5C-A11D4CC0E9E5}">
      <dgm:prSet/>
      <dgm:spPr/>
      <dgm:t>
        <a:bodyPr/>
        <a:lstStyle/>
        <a:p>
          <a:endParaRPr lang="en-US"/>
        </a:p>
      </dgm:t>
    </dgm:pt>
    <dgm:pt modelId="{B00EBB76-6C64-4F0D-AC34-96D5F431A998}" type="sibTrans" cxnId="{8735CBBA-674A-4505-AD5C-A11D4CC0E9E5}">
      <dgm:prSet/>
      <dgm:spPr/>
      <dgm:t>
        <a:bodyPr/>
        <a:lstStyle/>
        <a:p>
          <a:endParaRPr lang="en-US"/>
        </a:p>
      </dgm:t>
    </dgm:pt>
    <dgm:pt modelId="{0CA003D2-A6F5-467E-AAB5-BA171296562E}">
      <dgm:prSet phldrT="[Text]"/>
      <dgm:spPr/>
      <dgm:t>
        <a:bodyPr/>
        <a:lstStyle/>
        <a:p>
          <a:r>
            <a:rPr lang="en-US" dirty="0"/>
            <a:t>Synthetic Control: Coal</a:t>
          </a:r>
        </a:p>
      </dgm:t>
    </dgm:pt>
    <dgm:pt modelId="{6400703E-C673-4415-A5F5-BA1AFC7B600D}" type="parTrans" cxnId="{26DB723C-7448-401D-8A2D-B25D0C0B8A5B}">
      <dgm:prSet/>
      <dgm:spPr/>
      <dgm:t>
        <a:bodyPr/>
        <a:lstStyle/>
        <a:p>
          <a:endParaRPr lang="en-US"/>
        </a:p>
      </dgm:t>
    </dgm:pt>
    <dgm:pt modelId="{4ED6C12C-1D0A-42A7-AE15-EE494A5AC53F}" type="sibTrans" cxnId="{26DB723C-7448-401D-8A2D-B25D0C0B8A5B}">
      <dgm:prSet/>
      <dgm:spPr/>
      <dgm:t>
        <a:bodyPr/>
        <a:lstStyle/>
        <a:p>
          <a:endParaRPr lang="en-US"/>
        </a:p>
      </dgm:t>
    </dgm:pt>
    <dgm:pt modelId="{33B35DDC-7705-4804-906D-266F04BF602D}">
      <dgm:prSet phldrT="[Text]"/>
      <dgm:spPr/>
      <dgm:t>
        <a:bodyPr/>
        <a:lstStyle/>
        <a:p>
          <a:r>
            <a:rPr lang="en-US" dirty="0"/>
            <a:t>Synthetic Control: Oil</a:t>
          </a:r>
        </a:p>
      </dgm:t>
    </dgm:pt>
    <dgm:pt modelId="{6BF91A6A-75B0-48DA-8B44-7F2AC19EF615}" type="parTrans" cxnId="{EB526B49-8601-48D0-8F4E-F78F3FC5296A}">
      <dgm:prSet/>
      <dgm:spPr/>
      <dgm:t>
        <a:bodyPr/>
        <a:lstStyle/>
        <a:p>
          <a:endParaRPr lang="en-US"/>
        </a:p>
      </dgm:t>
    </dgm:pt>
    <dgm:pt modelId="{5226DD4D-899A-44A6-AD92-247F96E52312}" type="sibTrans" cxnId="{EB526B49-8601-48D0-8F4E-F78F3FC5296A}">
      <dgm:prSet/>
      <dgm:spPr/>
      <dgm:t>
        <a:bodyPr/>
        <a:lstStyle/>
        <a:p>
          <a:endParaRPr lang="en-US"/>
        </a:p>
      </dgm:t>
    </dgm:pt>
    <dgm:pt modelId="{2D13C31C-A649-47D0-83B0-89BABF49260D}">
      <dgm:prSet phldrT="[Text]"/>
      <dgm:spPr/>
      <dgm:t>
        <a:bodyPr/>
        <a:lstStyle/>
        <a:p>
          <a:r>
            <a:rPr lang="en-US" dirty="0"/>
            <a:t>Synthetic Control: Natural Gas</a:t>
          </a:r>
        </a:p>
      </dgm:t>
    </dgm:pt>
    <dgm:pt modelId="{40299F30-016E-445E-9AE1-A00B407E07E0}" type="parTrans" cxnId="{51E3E414-875C-4973-B488-7F5DCF5CB971}">
      <dgm:prSet/>
      <dgm:spPr/>
      <dgm:t>
        <a:bodyPr/>
        <a:lstStyle/>
        <a:p>
          <a:endParaRPr lang="en-US"/>
        </a:p>
      </dgm:t>
    </dgm:pt>
    <dgm:pt modelId="{EBEBF7E5-6759-4C9E-8907-DFF108DBE43B}" type="sibTrans" cxnId="{51E3E414-875C-4973-B488-7F5DCF5CB971}">
      <dgm:prSet/>
      <dgm:spPr/>
      <dgm:t>
        <a:bodyPr/>
        <a:lstStyle/>
        <a:p>
          <a:endParaRPr lang="en-US"/>
        </a:p>
      </dgm:t>
    </dgm:pt>
    <dgm:pt modelId="{268DD546-D2F8-4E08-8B6A-ADA321688C25}">
      <dgm:prSet phldrT="[Text]"/>
      <dgm:spPr/>
      <dgm:t>
        <a:bodyPr/>
        <a:lstStyle/>
        <a:p>
          <a:r>
            <a:rPr lang="en-US" dirty="0"/>
            <a:t>Well</a:t>
          </a:r>
          <a:r>
            <a:rPr lang="en-US" baseline="0" dirty="0"/>
            <a:t> Log Analysis</a:t>
          </a:r>
          <a:endParaRPr lang="en-US" dirty="0"/>
        </a:p>
      </dgm:t>
    </dgm:pt>
    <dgm:pt modelId="{AEC80F7E-32AF-4ED6-99B1-C431FE32E3D3}" type="parTrans" cxnId="{8603D185-8AA6-4522-A4AD-0CC12919F418}">
      <dgm:prSet/>
      <dgm:spPr/>
      <dgm:t>
        <a:bodyPr/>
        <a:lstStyle/>
        <a:p>
          <a:endParaRPr lang="en-US"/>
        </a:p>
      </dgm:t>
    </dgm:pt>
    <dgm:pt modelId="{5B797364-1223-42CB-83DB-633FE93A2771}" type="sibTrans" cxnId="{8603D185-8AA6-4522-A4AD-0CC12919F418}">
      <dgm:prSet/>
      <dgm:spPr/>
      <dgm:t>
        <a:bodyPr/>
        <a:lstStyle/>
        <a:p>
          <a:endParaRPr lang="en-US"/>
        </a:p>
      </dgm:t>
    </dgm:pt>
    <dgm:pt modelId="{0CD0245C-3312-44A1-A3D8-23D15E7BB275}">
      <dgm:prSet/>
      <dgm:spPr/>
      <dgm:t>
        <a:bodyPr/>
        <a:lstStyle/>
        <a:p>
          <a:r>
            <a:rPr lang="en-US" dirty="0"/>
            <a:t>Classification Models</a:t>
          </a:r>
        </a:p>
      </dgm:t>
    </dgm:pt>
    <dgm:pt modelId="{173E1C19-2E1C-4CF3-B1C3-64713374D63B}" type="parTrans" cxnId="{20A13C8F-8741-4682-8CEB-244587B75112}">
      <dgm:prSet/>
      <dgm:spPr/>
      <dgm:t>
        <a:bodyPr/>
        <a:lstStyle/>
        <a:p>
          <a:endParaRPr lang="en-US"/>
        </a:p>
      </dgm:t>
    </dgm:pt>
    <dgm:pt modelId="{42B79263-2F4F-4D90-BD60-305376612DDF}" type="sibTrans" cxnId="{20A13C8F-8741-4682-8CEB-244587B75112}">
      <dgm:prSet/>
      <dgm:spPr/>
      <dgm:t>
        <a:bodyPr/>
        <a:lstStyle/>
        <a:p>
          <a:endParaRPr lang="en-US"/>
        </a:p>
      </dgm:t>
    </dgm:pt>
    <dgm:pt modelId="{EF8BBD22-5B2A-43F5-A10A-9F4666E036D6}">
      <dgm:prSet/>
      <dgm:spPr/>
      <dgm:t>
        <a:bodyPr/>
        <a:lstStyle/>
        <a:p>
          <a:r>
            <a:rPr lang="en-US" dirty="0"/>
            <a:t>Regression models</a:t>
          </a:r>
        </a:p>
      </dgm:t>
    </dgm:pt>
    <dgm:pt modelId="{101CA270-F57F-410D-ABB7-35060311F5BE}" type="parTrans" cxnId="{0EE996DF-7176-4566-B102-AFBB4C2151E2}">
      <dgm:prSet/>
      <dgm:spPr/>
      <dgm:t>
        <a:bodyPr/>
        <a:lstStyle/>
        <a:p>
          <a:endParaRPr lang="en-US"/>
        </a:p>
      </dgm:t>
    </dgm:pt>
    <dgm:pt modelId="{BC1CE193-8CA0-4623-BF9C-E2C5772491A9}" type="sibTrans" cxnId="{0EE996DF-7176-4566-B102-AFBB4C2151E2}">
      <dgm:prSet/>
      <dgm:spPr/>
      <dgm:t>
        <a:bodyPr/>
        <a:lstStyle/>
        <a:p>
          <a:endParaRPr lang="en-US"/>
        </a:p>
      </dgm:t>
    </dgm:pt>
    <dgm:pt modelId="{46DE19C2-F8E7-4B3A-A7B7-54D521AD58B3}">
      <dgm:prSet/>
      <dgm:spPr/>
      <dgm:t>
        <a:bodyPr/>
        <a:lstStyle/>
        <a:p>
          <a:r>
            <a:rPr lang="en-US" dirty="0"/>
            <a:t>Max Drawdown: Oil</a:t>
          </a:r>
        </a:p>
      </dgm:t>
    </dgm:pt>
    <dgm:pt modelId="{43EE10C3-0EB9-4EA0-8073-70A2D3ACE5BC}" type="parTrans" cxnId="{E2E9F8C0-5639-4C01-B14F-D996C0DDE047}">
      <dgm:prSet/>
      <dgm:spPr/>
      <dgm:t>
        <a:bodyPr/>
        <a:lstStyle/>
        <a:p>
          <a:endParaRPr lang="en-US"/>
        </a:p>
      </dgm:t>
    </dgm:pt>
    <dgm:pt modelId="{E7F1F82C-05D0-42E6-B179-99AB40EF40F7}" type="sibTrans" cxnId="{E2E9F8C0-5639-4C01-B14F-D996C0DDE047}">
      <dgm:prSet/>
      <dgm:spPr/>
      <dgm:t>
        <a:bodyPr/>
        <a:lstStyle/>
        <a:p>
          <a:endParaRPr lang="en-US"/>
        </a:p>
      </dgm:t>
    </dgm:pt>
    <dgm:pt modelId="{D9BB09EF-6435-4EF2-96A9-AA636D0C317C}">
      <dgm:prSet/>
      <dgm:spPr/>
      <dgm:t>
        <a:bodyPr/>
        <a:lstStyle/>
        <a:p>
          <a:r>
            <a:rPr lang="en-US" dirty="0"/>
            <a:t>Model selection</a:t>
          </a:r>
        </a:p>
      </dgm:t>
    </dgm:pt>
    <dgm:pt modelId="{3608352B-F22B-4558-B368-6BB18E5B049A}" type="parTrans" cxnId="{3A97E6DC-EB78-4960-AA29-E8CA9D06705A}">
      <dgm:prSet/>
      <dgm:spPr/>
      <dgm:t>
        <a:bodyPr/>
        <a:lstStyle/>
        <a:p>
          <a:endParaRPr lang="en-US"/>
        </a:p>
      </dgm:t>
    </dgm:pt>
    <dgm:pt modelId="{6C25E1CA-488F-4A4C-B6F9-FD66469FF80A}" type="sibTrans" cxnId="{3A97E6DC-EB78-4960-AA29-E8CA9D06705A}">
      <dgm:prSet/>
      <dgm:spPr/>
      <dgm:t>
        <a:bodyPr/>
        <a:lstStyle/>
        <a:p>
          <a:endParaRPr lang="en-US"/>
        </a:p>
      </dgm:t>
    </dgm:pt>
    <dgm:pt modelId="{F7DEEFC8-239C-4853-9AC7-1072149E6A87}">
      <dgm:prSet/>
      <dgm:spPr/>
      <dgm:t>
        <a:bodyPr/>
        <a:lstStyle/>
        <a:p>
          <a:r>
            <a:rPr lang="en-US" dirty="0"/>
            <a:t>Answering Questions</a:t>
          </a:r>
        </a:p>
      </dgm:t>
    </dgm:pt>
    <dgm:pt modelId="{59DE39E8-B0B0-42C2-BBBB-67F74714FBFF}" type="parTrans" cxnId="{DCB26A8F-5210-41A8-B8BE-784262FCC2EC}">
      <dgm:prSet/>
      <dgm:spPr/>
      <dgm:t>
        <a:bodyPr/>
        <a:lstStyle/>
        <a:p>
          <a:endParaRPr lang="en-US"/>
        </a:p>
      </dgm:t>
    </dgm:pt>
    <dgm:pt modelId="{3290AB06-B33F-4196-B067-3E1BE1B7C97A}" type="sibTrans" cxnId="{DCB26A8F-5210-41A8-B8BE-784262FCC2EC}">
      <dgm:prSet/>
      <dgm:spPr/>
      <dgm:t>
        <a:bodyPr/>
        <a:lstStyle/>
        <a:p>
          <a:endParaRPr lang="en-US"/>
        </a:p>
      </dgm:t>
    </dgm:pt>
    <dgm:pt modelId="{2EE75423-A64C-4A92-83B3-266500F80860}">
      <dgm:prSet/>
      <dgm:spPr/>
      <dgm:t>
        <a:bodyPr/>
        <a:lstStyle/>
        <a:p>
          <a:r>
            <a:rPr lang="en-US" dirty="0"/>
            <a:t>Assumptions &amp; Limitations</a:t>
          </a:r>
        </a:p>
      </dgm:t>
    </dgm:pt>
    <dgm:pt modelId="{BCA39EA6-AAEC-4663-AF04-C8624FAF91B8}" type="parTrans" cxnId="{3276A3EF-A636-4262-80A6-CA177F57F24B}">
      <dgm:prSet/>
      <dgm:spPr/>
      <dgm:t>
        <a:bodyPr/>
        <a:lstStyle/>
        <a:p>
          <a:endParaRPr lang="en-US"/>
        </a:p>
      </dgm:t>
    </dgm:pt>
    <dgm:pt modelId="{60BB9E45-87EC-4723-B842-3F9717FF9148}" type="sibTrans" cxnId="{3276A3EF-A636-4262-80A6-CA177F57F24B}">
      <dgm:prSet/>
      <dgm:spPr/>
      <dgm:t>
        <a:bodyPr/>
        <a:lstStyle/>
        <a:p>
          <a:endParaRPr lang="en-US"/>
        </a:p>
      </dgm:t>
    </dgm:pt>
    <dgm:pt modelId="{EFDF7393-CB01-4E43-8194-E06BB16A1A16}" type="pres">
      <dgm:prSet presAssocID="{F3B03BF3-CF43-4077-A11B-81DEB3C16836}" presName="Name0" presStyleCnt="0">
        <dgm:presLayoutVars>
          <dgm:dir/>
          <dgm:resizeHandles/>
        </dgm:presLayoutVars>
      </dgm:prSet>
      <dgm:spPr/>
    </dgm:pt>
    <dgm:pt modelId="{29F6C8F6-E9A0-4A85-8D9F-07A248A0FC98}" type="pres">
      <dgm:prSet presAssocID="{B77DE496-32D9-4BD0-8C41-8F3C92738F24}" presName="compNode" presStyleCnt="0"/>
      <dgm:spPr/>
    </dgm:pt>
    <dgm:pt modelId="{172608D8-F490-4227-ADEE-E9D656B5E7A5}" type="pres">
      <dgm:prSet presAssocID="{B77DE496-32D9-4BD0-8C41-8F3C92738F24}" presName="dummyConnPt" presStyleCnt="0"/>
      <dgm:spPr/>
    </dgm:pt>
    <dgm:pt modelId="{C7AFCF5C-8EAB-442A-94D2-D83CA4877DB4}" type="pres">
      <dgm:prSet presAssocID="{B77DE496-32D9-4BD0-8C41-8F3C92738F24}" presName="node" presStyleLbl="node1" presStyleIdx="0" presStyleCnt="15">
        <dgm:presLayoutVars>
          <dgm:bulletEnabled val="1"/>
        </dgm:presLayoutVars>
      </dgm:prSet>
      <dgm:spPr/>
    </dgm:pt>
    <dgm:pt modelId="{5CB42FB3-1912-4398-BDA7-EA2B5B37B329}" type="pres">
      <dgm:prSet presAssocID="{64D9F617-ECB2-4F17-8A18-D7A0789A7AF4}" presName="sibTrans" presStyleLbl="bgSibTrans2D1" presStyleIdx="0" presStyleCnt="14"/>
      <dgm:spPr/>
    </dgm:pt>
    <dgm:pt modelId="{F18C4A92-4E8A-4E19-85C0-6F0D76CA16D8}" type="pres">
      <dgm:prSet presAssocID="{62A994E1-CEBC-4262-BD5B-EE3684D8D779}" presName="compNode" presStyleCnt="0"/>
      <dgm:spPr/>
    </dgm:pt>
    <dgm:pt modelId="{A9A965D1-E78E-4FC0-B3ED-41D8832880D6}" type="pres">
      <dgm:prSet presAssocID="{62A994E1-CEBC-4262-BD5B-EE3684D8D779}" presName="dummyConnPt" presStyleCnt="0"/>
      <dgm:spPr/>
    </dgm:pt>
    <dgm:pt modelId="{1DFCB7E1-32C8-445A-9D6E-B68F1230A3AF}" type="pres">
      <dgm:prSet presAssocID="{62A994E1-CEBC-4262-BD5B-EE3684D8D779}" presName="node" presStyleLbl="node1" presStyleIdx="1" presStyleCnt="15">
        <dgm:presLayoutVars>
          <dgm:bulletEnabled val="1"/>
        </dgm:presLayoutVars>
      </dgm:prSet>
      <dgm:spPr/>
    </dgm:pt>
    <dgm:pt modelId="{1D410284-9338-4D0D-9DDE-82DBCB7F5D4F}" type="pres">
      <dgm:prSet presAssocID="{5666F832-83A7-45B4-9A45-27915D8CA4AA}" presName="sibTrans" presStyleLbl="bgSibTrans2D1" presStyleIdx="1" presStyleCnt="14"/>
      <dgm:spPr/>
    </dgm:pt>
    <dgm:pt modelId="{EDA699A8-BA85-4297-BCC1-04AD1F34FBB5}" type="pres">
      <dgm:prSet presAssocID="{EA79E29A-23E8-446E-B828-D850CB93F085}" presName="compNode" presStyleCnt="0"/>
      <dgm:spPr/>
    </dgm:pt>
    <dgm:pt modelId="{A98670A1-58E2-46E0-B03F-2C085194D88B}" type="pres">
      <dgm:prSet presAssocID="{EA79E29A-23E8-446E-B828-D850CB93F085}" presName="dummyConnPt" presStyleCnt="0"/>
      <dgm:spPr/>
    </dgm:pt>
    <dgm:pt modelId="{D6A98C1E-E424-41C6-93E5-620C824DDB0B}" type="pres">
      <dgm:prSet presAssocID="{EA79E29A-23E8-446E-B828-D850CB93F085}" presName="node" presStyleLbl="node1" presStyleIdx="2" presStyleCnt="15">
        <dgm:presLayoutVars>
          <dgm:bulletEnabled val="1"/>
        </dgm:presLayoutVars>
      </dgm:prSet>
      <dgm:spPr/>
    </dgm:pt>
    <dgm:pt modelId="{2AD9BF84-8390-45C3-9497-69E021E33E18}" type="pres">
      <dgm:prSet presAssocID="{3094EA2A-5D8A-426A-B882-FC0DFF691E62}" presName="sibTrans" presStyleLbl="bgSibTrans2D1" presStyleIdx="2" presStyleCnt="14"/>
      <dgm:spPr/>
    </dgm:pt>
    <dgm:pt modelId="{334B33B2-D98E-4F27-B28A-317A3EF0C960}" type="pres">
      <dgm:prSet presAssocID="{196E2F29-FC68-4F4F-B32C-7422CC8F8C4F}" presName="compNode" presStyleCnt="0"/>
      <dgm:spPr/>
    </dgm:pt>
    <dgm:pt modelId="{AAB0522F-F7F8-4F47-8308-DE12ABAB97F4}" type="pres">
      <dgm:prSet presAssocID="{196E2F29-FC68-4F4F-B32C-7422CC8F8C4F}" presName="dummyConnPt" presStyleCnt="0"/>
      <dgm:spPr/>
    </dgm:pt>
    <dgm:pt modelId="{CD5B367C-BA7F-439D-9856-17F42913B406}" type="pres">
      <dgm:prSet presAssocID="{196E2F29-FC68-4F4F-B32C-7422CC8F8C4F}" presName="node" presStyleLbl="node1" presStyleIdx="3" presStyleCnt="15">
        <dgm:presLayoutVars>
          <dgm:bulletEnabled val="1"/>
        </dgm:presLayoutVars>
      </dgm:prSet>
      <dgm:spPr/>
    </dgm:pt>
    <dgm:pt modelId="{45297B51-E57A-4B6E-A533-640CB9871CBD}" type="pres">
      <dgm:prSet presAssocID="{4689100B-A90C-4174-91CF-009733FC3324}" presName="sibTrans" presStyleLbl="bgSibTrans2D1" presStyleIdx="3" presStyleCnt="14"/>
      <dgm:spPr/>
    </dgm:pt>
    <dgm:pt modelId="{0862D57C-3CB3-4D45-84D7-3459890142F4}" type="pres">
      <dgm:prSet presAssocID="{786F031D-1F83-40EB-990B-CD24DCBD9E7F}" presName="compNode" presStyleCnt="0"/>
      <dgm:spPr/>
    </dgm:pt>
    <dgm:pt modelId="{4EDADE9F-017B-434F-94D7-B28053F31E48}" type="pres">
      <dgm:prSet presAssocID="{786F031D-1F83-40EB-990B-CD24DCBD9E7F}" presName="dummyConnPt" presStyleCnt="0"/>
      <dgm:spPr/>
    </dgm:pt>
    <dgm:pt modelId="{573B08EB-349C-4199-ACF2-399F16CD4D27}" type="pres">
      <dgm:prSet presAssocID="{786F031D-1F83-40EB-990B-CD24DCBD9E7F}" presName="node" presStyleLbl="node1" presStyleIdx="4" presStyleCnt="15">
        <dgm:presLayoutVars>
          <dgm:bulletEnabled val="1"/>
        </dgm:presLayoutVars>
      </dgm:prSet>
      <dgm:spPr/>
    </dgm:pt>
    <dgm:pt modelId="{AFC31910-C30F-4A66-956F-74E1111B3C5E}" type="pres">
      <dgm:prSet presAssocID="{B00EBB76-6C64-4F0D-AC34-96D5F431A998}" presName="sibTrans" presStyleLbl="bgSibTrans2D1" presStyleIdx="4" presStyleCnt="14"/>
      <dgm:spPr/>
    </dgm:pt>
    <dgm:pt modelId="{BA62436C-166A-48EE-9645-8E545BE600E9}" type="pres">
      <dgm:prSet presAssocID="{0CA003D2-A6F5-467E-AAB5-BA171296562E}" presName="compNode" presStyleCnt="0"/>
      <dgm:spPr/>
    </dgm:pt>
    <dgm:pt modelId="{16F59FC8-5852-4641-947E-B34F1655C09E}" type="pres">
      <dgm:prSet presAssocID="{0CA003D2-A6F5-467E-AAB5-BA171296562E}" presName="dummyConnPt" presStyleCnt="0"/>
      <dgm:spPr/>
    </dgm:pt>
    <dgm:pt modelId="{286D1F60-D406-4AB9-BE6A-9B67FD97E802}" type="pres">
      <dgm:prSet presAssocID="{0CA003D2-A6F5-467E-AAB5-BA171296562E}" presName="node" presStyleLbl="node1" presStyleIdx="5" presStyleCnt="15">
        <dgm:presLayoutVars>
          <dgm:bulletEnabled val="1"/>
        </dgm:presLayoutVars>
      </dgm:prSet>
      <dgm:spPr/>
    </dgm:pt>
    <dgm:pt modelId="{1B084D25-DEDC-4DB3-B7B5-6A3FA7ACB268}" type="pres">
      <dgm:prSet presAssocID="{4ED6C12C-1D0A-42A7-AE15-EE494A5AC53F}" presName="sibTrans" presStyleLbl="bgSibTrans2D1" presStyleIdx="5" presStyleCnt="14"/>
      <dgm:spPr/>
    </dgm:pt>
    <dgm:pt modelId="{EA32B941-C16C-4753-9F91-40AC1012E7AC}" type="pres">
      <dgm:prSet presAssocID="{33B35DDC-7705-4804-906D-266F04BF602D}" presName="compNode" presStyleCnt="0"/>
      <dgm:spPr/>
    </dgm:pt>
    <dgm:pt modelId="{4B9349E0-6697-4039-B5DC-F1987C3D5086}" type="pres">
      <dgm:prSet presAssocID="{33B35DDC-7705-4804-906D-266F04BF602D}" presName="dummyConnPt" presStyleCnt="0"/>
      <dgm:spPr/>
    </dgm:pt>
    <dgm:pt modelId="{44997638-93AD-409A-945C-1CECF9ABB72C}" type="pres">
      <dgm:prSet presAssocID="{33B35DDC-7705-4804-906D-266F04BF602D}" presName="node" presStyleLbl="node1" presStyleIdx="6" presStyleCnt="15">
        <dgm:presLayoutVars>
          <dgm:bulletEnabled val="1"/>
        </dgm:presLayoutVars>
      </dgm:prSet>
      <dgm:spPr/>
    </dgm:pt>
    <dgm:pt modelId="{8B8012B2-AFC9-4998-8399-16FF2A56586D}" type="pres">
      <dgm:prSet presAssocID="{5226DD4D-899A-44A6-AD92-247F96E52312}" presName="sibTrans" presStyleLbl="bgSibTrans2D1" presStyleIdx="6" presStyleCnt="14"/>
      <dgm:spPr/>
    </dgm:pt>
    <dgm:pt modelId="{6DCDD9CB-28ED-40B9-BF4B-1C8B312DE008}" type="pres">
      <dgm:prSet presAssocID="{46DE19C2-F8E7-4B3A-A7B7-54D521AD58B3}" presName="compNode" presStyleCnt="0"/>
      <dgm:spPr/>
    </dgm:pt>
    <dgm:pt modelId="{8F0131A3-AB50-4CB8-BB49-25DE823D9D0C}" type="pres">
      <dgm:prSet presAssocID="{46DE19C2-F8E7-4B3A-A7B7-54D521AD58B3}" presName="dummyConnPt" presStyleCnt="0"/>
      <dgm:spPr/>
    </dgm:pt>
    <dgm:pt modelId="{EFD0A906-E259-43A5-B686-0845B12AE188}" type="pres">
      <dgm:prSet presAssocID="{46DE19C2-F8E7-4B3A-A7B7-54D521AD58B3}" presName="node" presStyleLbl="node1" presStyleIdx="7" presStyleCnt="15">
        <dgm:presLayoutVars>
          <dgm:bulletEnabled val="1"/>
        </dgm:presLayoutVars>
      </dgm:prSet>
      <dgm:spPr/>
    </dgm:pt>
    <dgm:pt modelId="{3A637DD0-A046-4A2A-B8F0-D676300D23E2}" type="pres">
      <dgm:prSet presAssocID="{E7F1F82C-05D0-42E6-B179-99AB40EF40F7}" presName="sibTrans" presStyleLbl="bgSibTrans2D1" presStyleIdx="7" presStyleCnt="14"/>
      <dgm:spPr/>
    </dgm:pt>
    <dgm:pt modelId="{4D1C7573-B863-4AF9-9129-A151ECC70BB4}" type="pres">
      <dgm:prSet presAssocID="{2D13C31C-A649-47D0-83B0-89BABF49260D}" presName="compNode" presStyleCnt="0"/>
      <dgm:spPr/>
    </dgm:pt>
    <dgm:pt modelId="{A8601594-214B-483E-AD11-CB9B9DD261D7}" type="pres">
      <dgm:prSet presAssocID="{2D13C31C-A649-47D0-83B0-89BABF49260D}" presName="dummyConnPt" presStyleCnt="0"/>
      <dgm:spPr/>
    </dgm:pt>
    <dgm:pt modelId="{DA2A1960-5FB7-4AC3-A6C9-8376E837A230}" type="pres">
      <dgm:prSet presAssocID="{2D13C31C-A649-47D0-83B0-89BABF49260D}" presName="node" presStyleLbl="node1" presStyleIdx="8" presStyleCnt="15">
        <dgm:presLayoutVars>
          <dgm:bulletEnabled val="1"/>
        </dgm:presLayoutVars>
      </dgm:prSet>
      <dgm:spPr/>
    </dgm:pt>
    <dgm:pt modelId="{08E049AA-AD7A-4D96-A876-9B9B20A3F53C}" type="pres">
      <dgm:prSet presAssocID="{EBEBF7E5-6759-4C9E-8907-DFF108DBE43B}" presName="sibTrans" presStyleLbl="bgSibTrans2D1" presStyleIdx="8" presStyleCnt="14"/>
      <dgm:spPr/>
    </dgm:pt>
    <dgm:pt modelId="{DFAEB2EB-EBE2-480B-B4F0-111D82C1C3BA}" type="pres">
      <dgm:prSet presAssocID="{268DD546-D2F8-4E08-8B6A-ADA321688C25}" presName="compNode" presStyleCnt="0"/>
      <dgm:spPr/>
    </dgm:pt>
    <dgm:pt modelId="{A8C19401-9050-4660-B988-9333FD7E9AFE}" type="pres">
      <dgm:prSet presAssocID="{268DD546-D2F8-4E08-8B6A-ADA321688C25}" presName="dummyConnPt" presStyleCnt="0"/>
      <dgm:spPr/>
    </dgm:pt>
    <dgm:pt modelId="{2E99DD77-CD7D-4E65-81FD-1DD075B458AC}" type="pres">
      <dgm:prSet presAssocID="{268DD546-D2F8-4E08-8B6A-ADA321688C25}" presName="node" presStyleLbl="node1" presStyleIdx="9" presStyleCnt="15">
        <dgm:presLayoutVars>
          <dgm:bulletEnabled val="1"/>
        </dgm:presLayoutVars>
      </dgm:prSet>
      <dgm:spPr/>
    </dgm:pt>
    <dgm:pt modelId="{73762B99-6C72-4107-B097-87DFFCD8A53E}" type="pres">
      <dgm:prSet presAssocID="{5B797364-1223-42CB-83DB-633FE93A2771}" presName="sibTrans" presStyleLbl="bgSibTrans2D1" presStyleIdx="9" presStyleCnt="14"/>
      <dgm:spPr/>
    </dgm:pt>
    <dgm:pt modelId="{B38087D0-D1E2-424C-86EA-BD4B03EB85C9}" type="pres">
      <dgm:prSet presAssocID="{0CD0245C-3312-44A1-A3D8-23D15E7BB275}" presName="compNode" presStyleCnt="0"/>
      <dgm:spPr/>
    </dgm:pt>
    <dgm:pt modelId="{F759A53C-542D-4408-AC26-96A68ED7908E}" type="pres">
      <dgm:prSet presAssocID="{0CD0245C-3312-44A1-A3D8-23D15E7BB275}" presName="dummyConnPt" presStyleCnt="0"/>
      <dgm:spPr/>
    </dgm:pt>
    <dgm:pt modelId="{F7CB58F7-225B-496E-A043-E6869E5A25E7}" type="pres">
      <dgm:prSet presAssocID="{0CD0245C-3312-44A1-A3D8-23D15E7BB275}" presName="node" presStyleLbl="node1" presStyleIdx="10" presStyleCnt="15">
        <dgm:presLayoutVars>
          <dgm:bulletEnabled val="1"/>
        </dgm:presLayoutVars>
      </dgm:prSet>
      <dgm:spPr/>
    </dgm:pt>
    <dgm:pt modelId="{A1F95E6E-F72E-42AF-BE85-885F30C82E6D}" type="pres">
      <dgm:prSet presAssocID="{42B79263-2F4F-4D90-BD60-305376612DDF}" presName="sibTrans" presStyleLbl="bgSibTrans2D1" presStyleIdx="10" presStyleCnt="14"/>
      <dgm:spPr/>
    </dgm:pt>
    <dgm:pt modelId="{DAFD0B4A-3C99-401E-8E52-159F07BD18F0}" type="pres">
      <dgm:prSet presAssocID="{EF8BBD22-5B2A-43F5-A10A-9F4666E036D6}" presName="compNode" presStyleCnt="0"/>
      <dgm:spPr/>
    </dgm:pt>
    <dgm:pt modelId="{B2E468D1-91AD-4651-AA0D-B472D0A8173D}" type="pres">
      <dgm:prSet presAssocID="{EF8BBD22-5B2A-43F5-A10A-9F4666E036D6}" presName="dummyConnPt" presStyleCnt="0"/>
      <dgm:spPr/>
    </dgm:pt>
    <dgm:pt modelId="{0FEB43C5-43C4-4ED1-BB11-7D35D105AFFA}" type="pres">
      <dgm:prSet presAssocID="{EF8BBD22-5B2A-43F5-A10A-9F4666E036D6}" presName="node" presStyleLbl="node1" presStyleIdx="11" presStyleCnt="15">
        <dgm:presLayoutVars>
          <dgm:bulletEnabled val="1"/>
        </dgm:presLayoutVars>
      </dgm:prSet>
      <dgm:spPr/>
    </dgm:pt>
    <dgm:pt modelId="{11D81CB7-7059-45BB-AFD3-D69E3C1156BF}" type="pres">
      <dgm:prSet presAssocID="{BC1CE193-8CA0-4623-BF9C-E2C5772491A9}" presName="sibTrans" presStyleLbl="bgSibTrans2D1" presStyleIdx="11" presStyleCnt="14"/>
      <dgm:spPr/>
    </dgm:pt>
    <dgm:pt modelId="{85FA8DE8-51FA-4FD6-B350-F775932084F1}" type="pres">
      <dgm:prSet presAssocID="{D9BB09EF-6435-4EF2-96A9-AA636D0C317C}" presName="compNode" presStyleCnt="0"/>
      <dgm:spPr/>
    </dgm:pt>
    <dgm:pt modelId="{2F2EDE26-3573-4B0C-8751-942BE70161B6}" type="pres">
      <dgm:prSet presAssocID="{D9BB09EF-6435-4EF2-96A9-AA636D0C317C}" presName="dummyConnPt" presStyleCnt="0"/>
      <dgm:spPr/>
    </dgm:pt>
    <dgm:pt modelId="{07E3FDC0-1129-4479-8A99-861728C833DD}" type="pres">
      <dgm:prSet presAssocID="{D9BB09EF-6435-4EF2-96A9-AA636D0C317C}" presName="node" presStyleLbl="node1" presStyleIdx="12" presStyleCnt="15">
        <dgm:presLayoutVars>
          <dgm:bulletEnabled val="1"/>
        </dgm:presLayoutVars>
      </dgm:prSet>
      <dgm:spPr/>
    </dgm:pt>
    <dgm:pt modelId="{74DDFC67-D5CF-4ECE-806B-09E21E985835}" type="pres">
      <dgm:prSet presAssocID="{6C25E1CA-488F-4A4C-B6F9-FD66469FF80A}" presName="sibTrans" presStyleLbl="bgSibTrans2D1" presStyleIdx="12" presStyleCnt="14"/>
      <dgm:spPr/>
    </dgm:pt>
    <dgm:pt modelId="{25568096-3FB5-4B0B-872C-39AEB739D1B3}" type="pres">
      <dgm:prSet presAssocID="{F7DEEFC8-239C-4853-9AC7-1072149E6A87}" presName="compNode" presStyleCnt="0"/>
      <dgm:spPr/>
    </dgm:pt>
    <dgm:pt modelId="{3437CE7E-FF4D-4386-A35B-99D702B09A26}" type="pres">
      <dgm:prSet presAssocID="{F7DEEFC8-239C-4853-9AC7-1072149E6A87}" presName="dummyConnPt" presStyleCnt="0"/>
      <dgm:spPr/>
    </dgm:pt>
    <dgm:pt modelId="{63091EFD-0924-447E-967C-8A3930304495}" type="pres">
      <dgm:prSet presAssocID="{F7DEEFC8-239C-4853-9AC7-1072149E6A87}" presName="node" presStyleLbl="node1" presStyleIdx="13" presStyleCnt="15">
        <dgm:presLayoutVars>
          <dgm:bulletEnabled val="1"/>
        </dgm:presLayoutVars>
      </dgm:prSet>
      <dgm:spPr/>
    </dgm:pt>
    <dgm:pt modelId="{9F8E7C40-332A-4242-B826-F9AF5E010796}" type="pres">
      <dgm:prSet presAssocID="{3290AB06-B33F-4196-B067-3E1BE1B7C97A}" presName="sibTrans" presStyleLbl="bgSibTrans2D1" presStyleIdx="13" presStyleCnt="14"/>
      <dgm:spPr/>
    </dgm:pt>
    <dgm:pt modelId="{F26DDB32-E2F7-41FF-8AB8-9BBB8F2F6799}" type="pres">
      <dgm:prSet presAssocID="{2EE75423-A64C-4A92-83B3-266500F80860}" presName="compNode" presStyleCnt="0"/>
      <dgm:spPr/>
    </dgm:pt>
    <dgm:pt modelId="{DA2F238A-827C-44DB-8F05-951AE3A6528B}" type="pres">
      <dgm:prSet presAssocID="{2EE75423-A64C-4A92-83B3-266500F80860}" presName="dummyConnPt" presStyleCnt="0"/>
      <dgm:spPr/>
    </dgm:pt>
    <dgm:pt modelId="{2B91A772-17ED-418D-B251-0A959B70BBEE}" type="pres">
      <dgm:prSet presAssocID="{2EE75423-A64C-4A92-83B3-266500F80860}" presName="node" presStyleLbl="node1" presStyleIdx="14" presStyleCnt="15">
        <dgm:presLayoutVars>
          <dgm:bulletEnabled val="1"/>
        </dgm:presLayoutVars>
      </dgm:prSet>
      <dgm:spPr/>
    </dgm:pt>
  </dgm:ptLst>
  <dgm:cxnLst>
    <dgm:cxn modelId="{EACB9705-7F0B-4832-BFBB-D772580E947B}" type="presOf" srcId="{EA79E29A-23E8-446E-B828-D850CB93F085}" destId="{D6A98C1E-E424-41C6-93E5-620C824DDB0B}" srcOrd="0" destOrd="0" presId="urn:microsoft.com/office/officeart/2005/8/layout/bProcess4"/>
    <dgm:cxn modelId="{E2ECD80E-5FEC-47AC-B453-FDF75AA56767}" type="presOf" srcId="{4689100B-A90C-4174-91CF-009733FC3324}" destId="{45297B51-E57A-4B6E-A533-640CB9871CBD}" srcOrd="0" destOrd="0" presId="urn:microsoft.com/office/officeart/2005/8/layout/bProcess4"/>
    <dgm:cxn modelId="{51E3E414-875C-4973-B488-7F5DCF5CB971}" srcId="{F3B03BF3-CF43-4077-A11B-81DEB3C16836}" destId="{2D13C31C-A649-47D0-83B0-89BABF49260D}" srcOrd="8" destOrd="0" parTransId="{40299F30-016E-445E-9AE1-A00B407E07E0}" sibTransId="{EBEBF7E5-6759-4C9E-8907-DFF108DBE43B}"/>
    <dgm:cxn modelId="{EE5B512D-05FB-4BEC-B28E-D4378A2A73EA}" type="presOf" srcId="{B00EBB76-6C64-4F0D-AC34-96D5F431A998}" destId="{AFC31910-C30F-4A66-956F-74E1111B3C5E}" srcOrd="0" destOrd="0" presId="urn:microsoft.com/office/officeart/2005/8/layout/bProcess4"/>
    <dgm:cxn modelId="{3B08992E-BD97-475C-ADAE-7687B168F85D}" type="presOf" srcId="{F3B03BF3-CF43-4077-A11B-81DEB3C16836}" destId="{EFDF7393-CB01-4E43-8194-E06BB16A1A16}" srcOrd="0" destOrd="0" presId="urn:microsoft.com/office/officeart/2005/8/layout/bProcess4"/>
    <dgm:cxn modelId="{BCC85336-AC78-40D4-91B2-68E83775A893}" type="presOf" srcId="{EBEBF7E5-6759-4C9E-8907-DFF108DBE43B}" destId="{08E049AA-AD7A-4D96-A876-9B9B20A3F53C}" srcOrd="0" destOrd="0" presId="urn:microsoft.com/office/officeart/2005/8/layout/bProcess4"/>
    <dgm:cxn modelId="{92B32E38-AEBE-4629-B000-149ED9F09A22}" type="presOf" srcId="{D9BB09EF-6435-4EF2-96A9-AA636D0C317C}" destId="{07E3FDC0-1129-4479-8A99-861728C833DD}" srcOrd="0" destOrd="0" presId="urn:microsoft.com/office/officeart/2005/8/layout/bProcess4"/>
    <dgm:cxn modelId="{26DB723C-7448-401D-8A2D-B25D0C0B8A5B}" srcId="{F3B03BF3-CF43-4077-A11B-81DEB3C16836}" destId="{0CA003D2-A6F5-467E-AAB5-BA171296562E}" srcOrd="5" destOrd="0" parTransId="{6400703E-C673-4415-A5F5-BA1AFC7B600D}" sibTransId="{4ED6C12C-1D0A-42A7-AE15-EE494A5AC53F}"/>
    <dgm:cxn modelId="{7F5D7A61-ACB9-4B83-87D8-8B92373A44EB}" type="presOf" srcId="{6C25E1CA-488F-4A4C-B6F9-FD66469FF80A}" destId="{74DDFC67-D5CF-4ECE-806B-09E21E985835}" srcOrd="0" destOrd="0" presId="urn:microsoft.com/office/officeart/2005/8/layout/bProcess4"/>
    <dgm:cxn modelId="{5C73BD61-A9B7-4A02-89FB-8B98C151B532}" type="presOf" srcId="{2EE75423-A64C-4A92-83B3-266500F80860}" destId="{2B91A772-17ED-418D-B251-0A959B70BBEE}" srcOrd="0" destOrd="0" presId="urn:microsoft.com/office/officeart/2005/8/layout/bProcess4"/>
    <dgm:cxn modelId="{EB526B49-8601-48D0-8F4E-F78F3FC5296A}" srcId="{F3B03BF3-CF43-4077-A11B-81DEB3C16836}" destId="{33B35DDC-7705-4804-906D-266F04BF602D}" srcOrd="6" destOrd="0" parTransId="{6BF91A6A-75B0-48DA-8B44-7F2AC19EF615}" sibTransId="{5226DD4D-899A-44A6-AD92-247F96E52312}"/>
    <dgm:cxn modelId="{2953346D-BA65-4481-AF94-9438FFE4E778}" type="presOf" srcId="{268DD546-D2F8-4E08-8B6A-ADA321688C25}" destId="{2E99DD77-CD7D-4E65-81FD-1DD075B458AC}" srcOrd="0" destOrd="0" presId="urn:microsoft.com/office/officeart/2005/8/layout/bProcess4"/>
    <dgm:cxn modelId="{D085ED4E-A09D-42B9-8823-357E382A1CAE}" type="presOf" srcId="{33B35DDC-7705-4804-906D-266F04BF602D}" destId="{44997638-93AD-409A-945C-1CECF9ABB72C}" srcOrd="0" destOrd="0" presId="urn:microsoft.com/office/officeart/2005/8/layout/bProcess4"/>
    <dgm:cxn modelId="{B0BCDA71-019C-4F7F-B823-9E34F40F49BE}" type="presOf" srcId="{0CA003D2-A6F5-467E-AAB5-BA171296562E}" destId="{286D1F60-D406-4AB9-BE6A-9B67FD97E802}" srcOrd="0" destOrd="0" presId="urn:microsoft.com/office/officeart/2005/8/layout/bProcess4"/>
    <dgm:cxn modelId="{4E858F54-FC26-4CEB-AAD5-265BFB822B1E}" type="presOf" srcId="{64D9F617-ECB2-4F17-8A18-D7A0789A7AF4}" destId="{5CB42FB3-1912-4398-BDA7-EA2B5B37B329}" srcOrd="0" destOrd="0" presId="urn:microsoft.com/office/officeart/2005/8/layout/bProcess4"/>
    <dgm:cxn modelId="{D3386578-E5A0-4F8E-9442-79FE026FC340}" type="presOf" srcId="{46DE19C2-F8E7-4B3A-A7B7-54D521AD58B3}" destId="{EFD0A906-E259-43A5-B686-0845B12AE188}" srcOrd="0" destOrd="0" presId="urn:microsoft.com/office/officeart/2005/8/layout/bProcess4"/>
    <dgm:cxn modelId="{39DAC578-5EB5-4EC5-ADD4-60EDF366F3B9}" type="presOf" srcId="{0CD0245C-3312-44A1-A3D8-23D15E7BB275}" destId="{F7CB58F7-225B-496E-A043-E6869E5A25E7}" srcOrd="0" destOrd="0" presId="urn:microsoft.com/office/officeart/2005/8/layout/bProcess4"/>
    <dgm:cxn modelId="{E9BD2F7F-4B3B-46C4-8274-FEE486595D6E}" type="presOf" srcId="{4ED6C12C-1D0A-42A7-AE15-EE494A5AC53F}" destId="{1B084D25-DEDC-4DB3-B7B5-6A3FA7ACB268}" srcOrd="0" destOrd="0" presId="urn:microsoft.com/office/officeart/2005/8/layout/bProcess4"/>
    <dgm:cxn modelId="{93772981-BA4A-410F-AC08-FEABE6374009}" type="presOf" srcId="{3290AB06-B33F-4196-B067-3E1BE1B7C97A}" destId="{9F8E7C40-332A-4242-B826-F9AF5E010796}" srcOrd="0" destOrd="0" presId="urn:microsoft.com/office/officeart/2005/8/layout/bProcess4"/>
    <dgm:cxn modelId="{9C553282-5286-4D31-98AC-96EDCF195D55}" type="presOf" srcId="{62A994E1-CEBC-4262-BD5B-EE3684D8D779}" destId="{1DFCB7E1-32C8-445A-9D6E-B68F1230A3AF}" srcOrd="0" destOrd="0" presId="urn:microsoft.com/office/officeart/2005/8/layout/bProcess4"/>
    <dgm:cxn modelId="{8603D185-8AA6-4522-A4AD-0CC12919F418}" srcId="{F3B03BF3-CF43-4077-A11B-81DEB3C16836}" destId="{268DD546-D2F8-4E08-8B6A-ADA321688C25}" srcOrd="9" destOrd="0" parTransId="{AEC80F7E-32AF-4ED6-99B1-C431FE32E3D3}" sibTransId="{5B797364-1223-42CB-83DB-633FE93A2771}"/>
    <dgm:cxn modelId="{40596086-983A-41F5-A6D6-0528641FFB42}" srcId="{F3B03BF3-CF43-4077-A11B-81DEB3C16836}" destId="{62A994E1-CEBC-4262-BD5B-EE3684D8D779}" srcOrd="1" destOrd="0" parTransId="{B3EA5D22-BEC6-4C6C-A538-A1C07BC059BE}" sibTransId="{5666F832-83A7-45B4-9A45-27915D8CA4AA}"/>
    <dgm:cxn modelId="{0E1FCA86-18FA-44BC-927F-92E47732A048}" type="presOf" srcId="{E7F1F82C-05D0-42E6-B179-99AB40EF40F7}" destId="{3A637DD0-A046-4A2A-B8F0-D676300D23E2}" srcOrd="0" destOrd="0" presId="urn:microsoft.com/office/officeart/2005/8/layout/bProcess4"/>
    <dgm:cxn modelId="{61E8298C-F867-4609-BD3F-A145861EA64C}" type="presOf" srcId="{196E2F29-FC68-4F4F-B32C-7422CC8F8C4F}" destId="{CD5B367C-BA7F-439D-9856-17F42913B406}" srcOrd="0" destOrd="0" presId="urn:microsoft.com/office/officeart/2005/8/layout/bProcess4"/>
    <dgm:cxn modelId="{20A13C8F-8741-4682-8CEB-244587B75112}" srcId="{F3B03BF3-CF43-4077-A11B-81DEB3C16836}" destId="{0CD0245C-3312-44A1-A3D8-23D15E7BB275}" srcOrd="10" destOrd="0" parTransId="{173E1C19-2E1C-4CF3-B1C3-64713374D63B}" sibTransId="{42B79263-2F4F-4D90-BD60-305376612DDF}"/>
    <dgm:cxn modelId="{DCB26A8F-5210-41A8-B8BE-784262FCC2EC}" srcId="{F3B03BF3-CF43-4077-A11B-81DEB3C16836}" destId="{F7DEEFC8-239C-4853-9AC7-1072149E6A87}" srcOrd="13" destOrd="0" parTransId="{59DE39E8-B0B0-42C2-BBBB-67F74714FBFF}" sibTransId="{3290AB06-B33F-4196-B067-3E1BE1B7C97A}"/>
    <dgm:cxn modelId="{92385E93-7950-427B-88F5-0317CB0A28D8}" type="presOf" srcId="{5226DD4D-899A-44A6-AD92-247F96E52312}" destId="{8B8012B2-AFC9-4998-8399-16FF2A56586D}" srcOrd="0" destOrd="0" presId="urn:microsoft.com/office/officeart/2005/8/layout/bProcess4"/>
    <dgm:cxn modelId="{62FA5E9E-C767-4805-9256-DB6541E98A35}" srcId="{F3B03BF3-CF43-4077-A11B-81DEB3C16836}" destId="{EA79E29A-23E8-446E-B828-D850CB93F085}" srcOrd="2" destOrd="0" parTransId="{35764567-459A-4449-929F-5673350EF558}" sibTransId="{3094EA2A-5D8A-426A-B882-FC0DFF691E62}"/>
    <dgm:cxn modelId="{F48FC0A5-32FC-4C16-9409-8243B1341E30}" type="presOf" srcId="{3094EA2A-5D8A-426A-B882-FC0DFF691E62}" destId="{2AD9BF84-8390-45C3-9497-69E021E33E18}" srcOrd="0" destOrd="0" presId="urn:microsoft.com/office/officeart/2005/8/layout/bProcess4"/>
    <dgm:cxn modelId="{9E2F84AC-4B10-445B-AAF6-9C05FEAFE174}" type="presOf" srcId="{786F031D-1F83-40EB-990B-CD24DCBD9E7F}" destId="{573B08EB-349C-4199-ACF2-399F16CD4D27}" srcOrd="0" destOrd="0" presId="urn:microsoft.com/office/officeart/2005/8/layout/bProcess4"/>
    <dgm:cxn modelId="{C74998AF-721D-4D96-B990-F0A92F6618CF}" type="presOf" srcId="{BC1CE193-8CA0-4623-BF9C-E2C5772491A9}" destId="{11D81CB7-7059-45BB-AFD3-D69E3C1156BF}" srcOrd="0" destOrd="0" presId="urn:microsoft.com/office/officeart/2005/8/layout/bProcess4"/>
    <dgm:cxn modelId="{DBEFF7B6-BA87-4C2C-9302-34A585467461}" type="presOf" srcId="{2D13C31C-A649-47D0-83B0-89BABF49260D}" destId="{DA2A1960-5FB7-4AC3-A6C9-8376E837A230}" srcOrd="0" destOrd="0" presId="urn:microsoft.com/office/officeart/2005/8/layout/bProcess4"/>
    <dgm:cxn modelId="{8735CBBA-674A-4505-AD5C-A11D4CC0E9E5}" srcId="{F3B03BF3-CF43-4077-A11B-81DEB3C16836}" destId="{786F031D-1F83-40EB-990B-CD24DCBD9E7F}" srcOrd="4" destOrd="0" parTransId="{16A68689-11D1-4E10-8955-246FDE30A8CE}" sibTransId="{B00EBB76-6C64-4F0D-AC34-96D5F431A998}"/>
    <dgm:cxn modelId="{E2E9F8C0-5639-4C01-B14F-D996C0DDE047}" srcId="{F3B03BF3-CF43-4077-A11B-81DEB3C16836}" destId="{46DE19C2-F8E7-4B3A-A7B7-54D521AD58B3}" srcOrd="7" destOrd="0" parTransId="{43EE10C3-0EB9-4EA0-8073-70A2D3ACE5BC}" sibTransId="{E7F1F82C-05D0-42E6-B179-99AB40EF40F7}"/>
    <dgm:cxn modelId="{DE47B6CD-8F2E-41F3-A3F1-B6831F689B00}" type="presOf" srcId="{5666F832-83A7-45B4-9A45-27915D8CA4AA}" destId="{1D410284-9338-4D0D-9DDE-82DBCB7F5D4F}" srcOrd="0" destOrd="0" presId="urn:microsoft.com/office/officeart/2005/8/layout/bProcess4"/>
    <dgm:cxn modelId="{3A97E6DC-EB78-4960-AA29-E8CA9D06705A}" srcId="{F3B03BF3-CF43-4077-A11B-81DEB3C16836}" destId="{D9BB09EF-6435-4EF2-96A9-AA636D0C317C}" srcOrd="12" destOrd="0" parTransId="{3608352B-F22B-4558-B368-6BB18E5B049A}" sibTransId="{6C25E1CA-488F-4A4C-B6F9-FD66469FF80A}"/>
    <dgm:cxn modelId="{0EE996DF-7176-4566-B102-AFBB4C2151E2}" srcId="{F3B03BF3-CF43-4077-A11B-81DEB3C16836}" destId="{EF8BBD22-5B2A-43F5-A10A-9F4666E036D6}" srcOrd="11" destOrd="0" parTransId="{101CA270-F57F-410D-ABB7-35060311F5BE}" sibTransId="{BC1CE193-8CA0-4623-BF9C-E2C5772491A9}"/>
    <dgm:cxn modelId="{53A937E3-5AD1-4068-BA3E-E09602C794DC}" type="presOf" srcId="{42B79263-2F4F-4D90-BD60-305376612DDF}" destId="{A1F95E6E-F72E-42AF-BE85-885F30C82E6D}" srcOrd="0" destOrd="0" presId="urn:microsoft.com/office/officeart/2005/8/layout/bProcess4"/>
    <dgm:cxn modelId="{889D0CE4-FA86-4858-879D-7C3BEA7E75E6}" srcId="{F3B03BF3-CF43-4077-A11B-81DEB3C16836}" destId="{196E2F29-FC68-4F4F-B32C-7422CC8F8C4F}" srcOrd="3" destOrd="0" parTransId="{E8A3878B-D533-47CD-9386-8F32BD3B360D}" sibTransId="{4689100B-A90C-4174-91CF-009733FC3324}"/>
    <dgm:cxn modelId="{BBD2B5E5-F149-467D-8DE2-BFB88F5E4170}" type="presOf" srcId="{B77DE496-32D9-4BD0-8C41-8F3C92738F24}" destId="{C7AFCF5C-8EAB-442A-94D2-D83CA4877DB4}" srcOrd="0" destOrd="0" presId="urn:microsoft.com/office/officeart/2005/8/layout/bProcess4"/>
    <dgm:cxn modelId="{155E86EB-D68F-441E-A340-D21816AAAC72}" srcId="{F3B03BF3-CF43-4077-A11B-81DEB3C16836}" destId="{B77DE496-32D9-4BD0-8C41-8F3C92738F24}" srcOrd="0" destOrd="0" parTransId="{1F3BFFEF-3E41-4349-B8B3-C7FDC268A868}" sibTransId="{64D9F617-ECB2-4F17-8A18-D7A0789A7AF4}"/>
    <dgm:cxn modelId="{3276A3EF-A636-4262-80A6-CA177F57F24B}" srcId="{F3B03BF3-CF43-4077-A11B-81DEB3C16836}" destId="{2EE75423-A64C-4A92-83B3-266500F80860}" srcOrd="14" destOrd="0" parTransId="{BCA39EA6-AAEC-4663-AF04-C8624FAF91B8}" sibTransId="{60BB9E45-87EC-4723-B842-3F9717FF9148}"/>
    <dgm:cxn modelId="{08565BF6-50FA-4E81-83F2-06AD09B2DD61}" type="presOf" srcId="{F7DEEFC8-239C-4853-9AC7-1072149E6A87}" destId="{63091EFD-0924-447E-967C-8A3930304495}" srcOrd="0" destOrd="0" presId="urn:microsoft.com/office/officeart/2005/8/layout/bProcess4"/>
    <dgm:cxn modelId="{7ACB4CF8-A17E-44EC-B878-AAEF4E51B2A6}" type="presOf" srcId="{EF8BBD22-5B2A-43F5-A10A-9F4666E036D6}" destId="{0FEB43C5-43C4-4ED1-BB11-7D35D105AFFA}" srcOrd="0" destOrd="0" presId="urn:microsoft.com/office/officeart/2005/8/layout/bProcess4"/>
    <dgm:cxn modelId="{BF3F2FF9-536D-4187-A621-FE7F71520439}" type="presOf" srcId="{5B797364-1223-42CB-83DB-633FE93A2771}" destId="{73762B99-6C72-4107-B097-87DFFCD8A53E}" srcOrd="0" destOrd="0" presId="urn:microsoft.com/office/officeart/2005/8/layout/bProcess4"/>
    <dgm:cxn modelId="{6265505B-D163-48A8-8F50-A7A7912400D1}" type="presParOf" srcId="{EFDF7393-CB01-4E43-8194-E06BB16A1A16}" destId="{29F6C8F6-E9A0-4A85-8D9F-07A248A0FC98}" srcOrd="0" destOrd="0" presId="urn:microsoft.com/office/officeart/2005/8/layout/bProcess4"/>
    <dgm:cxn modelId="{88FB5DC5-608E-42DA-AB6B-72A682DCCE42}" type="presParOf" srcId="{29F6C8F6-E9A0-4A85-8D9F-07A248A0FC98}" destId="{172608D8-F490-4227-ADEE-E9D656B5E7A5}" srcOrd="0" destOrd="0" presId="urn:microsoft.com/office/officeart/2005/8/layout/bProcess4"/>
    <dgm:cxn modelId="{E69E3E64-60A8-49E0-B99A-04244837FD54}" type="presParOf" srcId="{29F6C8F6-E9A0-4A85-8D9F-07A248A0FC98}" destId="{C7AFCF5C-8EAB-442A-94D2-D83CA4877DB4}" srcOrd="1" destOrd="0" presId="urn:microsoft.com/office/officeart/2005/8/layout/bProcess4"/>
    <dgm:cxn modelId="{DA2BB31C-7C33-4439-A758-71B2E4377BDD}" type="presParOf" srcId="{EFDF7393-CB01-4E43-8194-E06BB16A1A16}" destId="{5CB42FB3-1912-4398-BDA7-EA2B5B37B329}" srcOrd="1" destOrd="0" presId="urn:microsoft.com/office/officeart/2005/8/layout/bProcess4"/>
    <dgm:cxn modelId="{1F7F07DB-390D-4433-BF58-BCA6D0A3F342}" type="presParOf" srcId="{EFDF7393-CB01-4E43-8194-E06BB16A1A16}" destId="{F18C4A92-4E8A-4E19-85C0-6F0D76CA16D8}" srcOrd="2" destOrd="0" presId="urn:microsoft.com/office/officeart/2005/8/layout/bProcess4"/>
    <dgm:cxn modelId="{9A74B597-06C2-4532-A02C-1D9FA547A1FF}" type="presParOf" srcId="{F18C4A92-4E8A-4E19-85C0-6F0D76CA16D8}" destId="{A9A965D1-E78E-4FC0-B3ED-41D8832880D6}" srcOrd="0" destOrd="0" presId="urn:microsoft.com/office/officeart/2005/8/layout/bProcess4"/>
    <dgm:cxn modelId="{332757D8-73EA-4290-907D-C559CEB3553F}" type="presParOf" srcId="{F18C4A92-4E8A-4E19-85C0-6F0D76CA16D8}" destId="{1DFCB7E1-32C8-445A-9D6E-B68F1230A3AF}" srcOrd="1" destOrd="0" presId="urn:microsoft.com/office/officeart/2005/8/layout/bProcess4"/>
    <dgm:cxn modelId="{4409F5AE-6562-4A11-96C3-53F12A482A74}" type="presParOf" srcId="{EFDF7393-CB01-4E43-8194-E06BB16A1A16}" destId="{1D410284-9338-4D0D-9DDE-82DBCB7F5D4F}" srcOrd="3" destOrd="0" presId="urn:microsoft.com/office/officeart/2005/8/layout/bProcess4"/>
    <dgm:cxn modelId="{DB1255C0-D514-40D8-B9A1-AC67BAC2FBF9}" type="presParOf" srcId="{EFDF7393-CB01-4E43-8194-E06BB16A1A16}" destId="{EDA699A8-BA85-4297-BCC1-04AD1F34FBB5}" srcOrd="4" destOrd="0" presId="urn:microsoft.com/office/officeart/2005/8/layout/bProcess4"/>
    <dgm:cxn modelId="{FA00D11E-64FD-4A7B-8795-2B192E9C5675}" type="presParOf" srcId="{EDA699A8-BA85-4297-BCC1-04AD1F34FBB5}" destId="{A98670A1-58E2-46E0-B03F-2C085194D88B}" srcOrd="0" destOrd="0" presId="urn:microsoft.com/office/officeart/2005/8/layout/bProcess4"/>
    <dgm:cxn modelId="{7F31F2F9-D29C-4EF6-888C-03F982B0DC2A}" type="presParOf" srcId="{EDA699A8-BA85-4297-BCC1-04AD1F34FBB5}" destId="{D6A98C1E-E424-41C6-93E5-620C824DDB0B}" srcOrd="1" destOrd="0" presId="urn:microsoft.com/office/officeart/2005/8/layout/bProcess4"/>
    <dgm:cxn modelId="{2369FBD1-21E1-468F-8EB1-BC520D10B475}" type="presParOf" srcId="{EFDF7393-CB01-4E43-8194-E06BB16A1A16}" destId="{2AD9BF84-8390-45C3-9497-69E021E33E18}" srcOrd="5" destOrd="0" presId="urn:microsoft.com/office/officeart/2005/8/layout/bProcess4"/>
    <dgm:cxn modelId="{7D5CF3E1-5154-4621-A546-08865496034A}" type="presParOf" srcId="{EFDF7393-CB01-4E43-8194-E06BB16A1A16}" destId="{334B33B2-D98E-4F27-B28A-317A3EF0C960}" srcOrd="6" destOrd="0" presId="urn:microsoft.com/office/officeart/2005/8/layout/bProcess4"/>
    <dgm:cxn modelId="{CBA0D2B8-55BC-4FBC-9CD7-C8D850754F5E}" type="presParOf" srcId="{334B33B2-D98E-4F27-B28A-317A3EF0C960}" destId="{AAB0522F-F7F8-4F47-8308-DE12ABAB97F4}" srcOrd="0" destOrd="0" presId="urn:microsoft.com/office/officeart/2005/8/layout/bProcess4"/>
    <dgm:cxn modelId="{38B6A226-51A9-4A7E-B4CB-1CAC01A5D77C}" type="presParOf" srcId="{334B33B2-D98E-4F27-B28A-317A3EF0C960}" destId="{CD5B367C-BA7F-439D-9856-17F42913B406}" srcOrd="1" destOrd="0" presId="urn:microsoft.com/office/officeart/2005/8/layout/bProcess4"/>
    <dgm:cxn modelId="{11ABEDBA-B8C3-4FB6-86DE-590B1E1934FA}" type="presParOf" srcId="{EFDF7393-CB01-4E43-8194-E06BB16A1A16}" destId="{45297B51-E57A-4B6E-A533-640CB9871CBD}" srcOrd="7" destOrd="0" presId="urn:microsoft.com/office/officeart/2005/8/layout/bProcess4"/>
    <dgm:cxn modelId="{E3CD43D3-5AFD-481E-96FA-E34CD41AC601}" type="presParOf" srcId="{EFDF7393-CB01-4E43-8194-E06BB16A1A16}" destId="{0862D57C-3CB3-4D45-84D7-3459890142F4}" srcOrd="8" destOrd="0" presId="urn:microsoft.com/office/officeart/2005/8/layout/bProcess4"/>
    <dgm:cxn modelId="{6773BA3F-A0B6-4C5D-BC73-7B30DEBFDA37}" type="presParOf" srcId="{0862D57C-3CB3-4D45-84D7-3459890142F4}" destId="{4EDADE9F-017B-434F-94D7-B28053F31E48}" srcOrd="0" destOrd="0" presId="urn:microsoft.com/office/officeart/2005/8/layout/bProcess4"/>
    <dgm:cxn modelId="{336D51AC-0883-48FD-9ACB-E8019D9E249F}" type="presParOf" srcId="{0862D57C-3CB3-4D45-84D7-3459890142F4}" destId="{573B08EB-349C-4199-ACF2-399F16CD4D27}" srcOrd="1" destOrd="0" presId="urn:microsoft.com/office/officeart/2005/8/layout/bProcess4"/>
    <dgm:cxn modelId="{E33DB451-90F3-4635-B58C-24D3726284AA}" type="presParOf" srcId="{EFDF7393-CB01-4E43-8194-E06BB16A1A16}" destId="{AFC31910-C30F-4A66-956F-74E1111B3C5E}" srcOrd="9" destOrd="0" presId="urn:microsoft.com/office/officeart/2005/8/layout/bProcess4"/>
    <dgm:cxn modelId="{5AB908E2-3ED4-44DA-9784-5A215F1D1701}" type="presParOf" srcId="{EFDF7393-CB01-4E43-8194-E06BB16A1A16}" destId="{BA62436C-166A-48EE-9645-8E545BE600E9}" srcOrd="10" destOrd="0" presId="urn:microsoft.com/office/officeart/2005/8/layout/bProcess4"/>
    <dgm:cxn modelId="{AEF48A2C-F8F8-4AD9-8792-2C860AA7EF5C}" type="presParOf" srcId="{BA62436C-166A-48EE-9645-8E545BE600E9}" destId="{16F59FC8-5852-4641-947E-B34F1655C09E}" srcOrd="0" destOrd="0" presId="urn:microsoft.com/office/officeart/2005/8/layout/bProcess4"/>
    <dgm:cxn modelId="{D8B8220E-8535-418D-A648-0D09A1432711}" type="presParOf" srcId="{BA62436C-166A-48EE-9645-8E545BE600E9}" destId="{286D1F60-D406-4AB9-BE6A-9B67FD97E802}" srcOrd="1" destOrd="0" presId="urn:microsoft.com/office/officeart/2005/8/layout/bProcess4"/>
    <dgm:cxn modelId="{70731A6D-417E-4F6A-8EE4-E1D724BAEC0E}" type="presParOf" srcId="{EFDF7393-CB01-4E43-8194-E06BB16A1A16}" destId="{1B084D25-DEDC-4DB3-B7B5-6A3FA7ACB268}" srcOrd="11" destOrd="0" presId="urn:microsoft.com/office/officeart/2005/8/layout/bProcess4"/>
    <dgm:cxn modelId="{D9B0C094-E2DB-42BD-A908-A7A75E6069BE}" type="presParOf" srcId="{EFDF7393-CB01-4E43-8194-E06BB16A1A16}" destId="{EA32B941-C16C-4753-9F91-40AC1012E7AC}" srcOrd="12" destOrd="0" presId="urn:microsoft.com/office/officeart/2005/8/layout/bProcess4"/>
    <dgm:cxn modelId="{5244F1BA-75AC-4BCB-9C71-9C00C540CF8E}" type="presParOf" srcId="{EA32B941-C16C-4753-9F91-40AC1012E7AC}" destId="{4B9349E0-6697-4039-B5DC-F1987C3D5086}" srcOrd="0" destOrd="0" presId="urn:microsoft.com/office/officeart/2005/8/layout/bProcess4"/>
    <dgm:cxn modelId="{C99F5547-9B02-40B4-AC56-8E8A53B80A5D}" type="presParOf" srcId="{EA32B941-C16C-4753-9F91-40AC1012E7AC}" destId="{44997638-93AD-409A-945C-1CECF9ABB72C}" srcOrd="1" destOrd="0" presId="urn:microsoft.com/office/officeart/2005/8/layout/bProcess4"/>
    <dgm:cxn modelId="{348DCFA8-9669-410A-91AB-F74891DF6BC3}" type="presParOf" srcId="{EFDF7393-CB01-4E43-8194-E06BB16A1A16}" destId="{8B8012B2-AFC9-4998-8399-16FF2A56586D}" srcOrd="13" destOrd="0" presId="urn:microsoft.com/office/officeart/2005/8/layout/bProcess4"/>
    <dgm:cxn modelId="{BC23501F-52DE-4BA9-8C12-47E13421CE08}" type="presParOf" srcId="{EFDF7393-CB01-4E43-8194-E06BB16A1A16}" destId="{6DCDD9CB-28ED-40B9-BF4B-1C8B312DE008}" srcOrd="14" destOrd="0" presId="urn:microsoft.com/office/officeart/2005/8/layout/bProcess4"/>
    <dgm:cxn modelId="{5A2D612E-DBD4-4E62-97C9-076112F1105B}" type="presParOf" srcId="{6DCDD9CB-28ED-40B9-BF4B-1C8B312DE008}" destId="{8F0131A3-AB50-4CB8-BB49-25DE823D9D0C}" srcOrd="0" destOrd="0" presId="urn:microsoft.com/office/officeart/2005/8/layout/bProcess4"/>
    <dgm:cxn modelId="{4352062F-76DA-46CF-BDBB-DB382F9E1F41}" type="presParOf" srcId="{6DCDD9CB-28ED-40B9-BF4B-1C8B312DE008}" destId="{EFD0A906-E259-43A5-B686-0845B12AE188}" srcOrd="1" destOrd="0" presId="urn:microsoft.com/office/officeart/2005/8/layout/bProcess4"/>
    <dgm:cxn modelId="{E82ED41D-53EC-4579-A1DE-754D3F65D898}" type="presParOf" srcId="{EFDF7393-CB01-4E43-8194-E06BB16A1A16}" destId="{3A637DD0-A046-4A2A-B8F0-D676300D23E2}" srcOrd="15" destOrd="0" presId="urn:microsoft.com/office/officeart/2005/8/layout/bProcess4"/>
    <dgm:cxn modelId="{9954DBB0-F105-449F-A577-89354E23C877}" type="presParOf" srcId="{EFDF7393-CB01-4E43-8194-E06BB16A1A16}" destId="{4D1C7573-B863-4AF9-9129-A151ECC70BB4}" srcOrd="16" destOrd="0" presId="urn:microsoft.com/office/officeart/2005/8/layout/bProcess4"/>
    <dgm:cxn modelId="{EAA8B50F-33E1-4089-97F5-7A6E3AF7942E}" type="presParOf" srcId="{4D1C7573-B863-4AF9-9129-A151ECC70BB4}" destId="{A8601594-214B-483E-AD11-CB9B9DD261D7}" srcOrd="0" destOrd="0" presId="urn:microsoft.com/office/officeart/2005/8/layout/bProcess4"/>
    <dgm:cxn modelId="{442C7D4A-A711-4603-B928-38FAA15E1FFB}" type="presParOf" srcId="{4D1C7573-B863-4AF9-9129-A151ECC70BB4}" destId="{DA2A1960-5FB7-4AC3-A6C9-8376E837A230}" srcOrd="1" destOrd="0" presId="urn:microsoft.com/office/officeart/2005/8/layout/bProcess4"/>
    <dgm:cxn modelId="{961693DA-B15E-4978-A6F6-9E24D21B824C}" type="presParOf" srcId="{EFDF7393-CB01-4E43-8194-E06BB16A1A16}" destId="{08E049AA-AD7A-4D96-A876-9B9B20A3F53C}" srcOrd="17" destOrd="0" presId="urn:microsoft.com/office/officeart/2005/8/layout/bProcess4"/>
    <dgm:cxn modelId="{3F39E33C-8152-4529-8B11-EF610C734CF5}" type="presParOf" srcId="{EFDF7393-CB01-4E43-8194-E06BB16A1A16}" destId="{DFAEB2EB-EBE2-480B-B4F0-111D82C1C3BA}" srcOrd="18" destOrd="0" presId="urn:microsoft.com/office/officeart/2005/8/layout/bProcess4"/>
    <dgm:cxn modelId="{4419AC35-753A-4AC7-AAF2-9D95762E91E2}" type="presParOf" srcId="{DFAEB2EB-EBE2-480B-B4F0-111D82C1C3BA}" destId="{A8C19401-9050-4660-B988-9333FD7E9AFE}" srcOrd="0" destOrd="0" presId="urn:microsoft.com/office/officeart/2005/8/layout/bProcess4"/>
    <dgm:cxn modelId="{160F3353-B740-4468-ACFF-6819C2D66121}" type="presParOf" srcId="{DFAEB2EB-EBE2-480B-B4F0-111D82C1C3BA}" destId="{2E99DD77-CD7D-4E65-81FD-1DD075B458AC}" srcOrd="1" destOrd="0" presId="urn:microsoft.com/office/officeart/2005/8/layout/bProcess4"/>
    <dgm:cxn modelId="{B8DF1F7C-ED45-476D-84DA-C013FEECA609}" type="presParOf" srcId="{EFDF7393-CB01-4E43-8194-E06BB16A1A16}" destId="{73762B99-6C72-4107-B097-87DFFCD8A53E}" srcOrd="19" destOrd="0" presId="urn:microsoft.com/office/officeart/2005/8/layout/bProcess4"/>
    <dgm:cxn modelId="{BC940447-9A32-4791-AFBC-524FB3A6E46A}" type="presParOf" srcId="{EFDF7393-CB01-4E43-8194-E06BB16A1A16}" destId="{B38087D0-D1E2-424C-86EA-BD4B03EB85C9}" srcOrd="20" destOrd="0" presId="urn:microsoft.com/office/officeart/2005/8/layout/bProcess4"/>
    <dgm:cxn modelId="{E30B0584-BFA8-430C-A040-AB40951F79BB}" type="presParOf" srcId="{B38087D0-D1E2-424C-86EA-BD4B03EB85C9}" destId="{F759A53C-542D-4408-AC26-96A68ED7908E}" srcOrd="0" destOrd="0" presId="urn:microsoft.com/office/officeart/2005/8/layout/bProcess4"/>
    <dgm:cxn modelId="{4FF5CA9A-951A-401A-84E3-3AB9378F7AFD}" type="presParOf" srcId="{B38087D0-D1E2-424C-86EA-BD4B03EB85C9}" destId="{F7CB58F7-225B-496E-A043-E6869E5A25E7}" srcOrd="1" destOrd="0" presId="urn:microsoft.com/office/officeart/2005/8/layout/bProcess4"/>
    <dgm:cxn modelId="{33564D28-4AF6-4FCC-A3E1-90C707F7B0A6}" type="presParOf" srcId="{EFDF7393-CB01-4E43-8194-E06BB16A1A16}" destId="{A1F95E6E-F72E-42AF-BE85-885F30C82E6D}" srcOrd="21" destOrd="0" presId="urn:microsoft.com/office/officeart/2005/8/layout/bProcess4"/>
    <dgm:cxn modelId="{FFF92E59-BF15-4A1E-B8DE-D4E1083BB443}" type="presParOf" srcId="{EFDF7393-CB01-4E43-8194-E06BB16A1A16}" destId="{DAFD0B4A-3C99-401E-8E52-159F07BD18F0}" srcOrd="22" destOrd="0" presId="urn:microsoft.com/office/officeart/2005/8/layout/bProcess4"/>
    <dgm:cxn modelId="{F4027678-95B8-4691-A57B-EDE5638DE0AA}" type="presParOf" srcId="{DAFD0B4A-3C99-401E-8E52-159F07BD18F0}" destId="{B2E468D1-91AD-4651-AA0D-B472D0A8173D}" srcOrd="0" destOrd="0" presId="urn:microsoft.com/office/officeart/2005/8/layout/bProcess4"/>
    <dgm:cxn modelId="{19978B49-32F2-4A9B-8C2C-56A349ED1778}" type="presParOf" srcId="{DAFD0B4A-3C99-401E-8E52-159F07BD18F0}" destId="{0FEB43C5-43C4-4ED1-BB11-7D35D105AFFA}" srcOrd="1" destOrd="0" presId="urn:microsoft.com/office/officeart/2005/8/layout/bProcess4"/>
    <dgm:cxn modelId="{A9E14D7A-D054-4A79-B9F1-A05FFA4FB465}" type="presParOf" srcId="{EFDF7393-CB01-4E43-8194-E06BB16A1A16}" destId="{11D81CB7-7059-45BB-AFD3-D69E3C1156BF}" srcOrd="23" destOrd="0" presId="urn:microsoft.com/office/officeart/2005/8/layout/bProcess4"/>
    <dgm:cxn modelId="{2E5645C0-5B82-43D8-90E2-46E365B6FFA2}" type="presParOf" srcId="{EFDF7393-CB01-4E43-8194-E06BB16A1A16}" destId="{85FA8DE8-51FA-4FD6-B350-F775932084F1}" srcOrd="24" destOrd="0" presId="urn:microsoft.com/office/officeart/2005/8/layout/bProcess4"/>
    <dgm:cxn modelId="{C6F623AF-B69C-4B6B-9AEE-4F02D8CE8403}" type="presParOf" srcId="{85FA8DE8-51FA-4FD6-B350-F775932084F1}" destId="{2F2EDE26-3573-4B0C-8751-942BE70161B6}" srcOrd="0" destOrd="0" presId="urn:microsoft.com/office/officeart/2005/8/layout/bProcess4"/>
    <dgm:cxn modelId="{EC9EE3C2-A410-4E24-9F24-AB6B30E7BA80}" type="presParOf" srcId="{85FA8DE8-51FA-4FD6-B350-F775932084F1}" destId="{07E3FDC0-1129-4479-8A99-861728C833DD}" srcOrd="1" destOrd="0" presId="urn:microsoft.com/office/officeart/2005/8/layout/bProcess4"/>
    <dgm:cxn modelId="{2B90E742-8BC5-407D-8DAE-41718145823D}" type="presParOf" srcId="{EFDF7393-CB01-4E43-8194-E06BB16A1A16}" destId="{74DDFC67-D5CF-4ECE-806B-09E21E985835}" srcOrd="25" destOrd="0" presId="urn:microsoft.com/office/officeart/2005/8/layout/bProcess4"/>
    <dgm:cxn modelId="{AAF30382-29DD-465A-8E02-FD0C13654C77}" type="presParOf" srcId="{EFDF7393-CB01-4E43-8194-E06BB16A1A16}" destId="{25568096-3FB5-4B0B-872C-39AEB739D1B3}" srcOrd="26" destOrd="0" presId="urn:microsoft.com/office/officeart/2005/8/layout/bProcess4"/>
    <dgm:cxn modelId="{9AA3212D-6E5C-45BC-9A85-5DD5E8578317}" type="presParOf" srcId="{25568096-3FB5-4B0B-872C-39AEB739D1B3}" destId="{3437CE7E-FF4D-4386-A35B-99D702B09A26}" srcOrd="0" destOrd="0" presId="urn:microsoft.com/office/officeart/2005/8/layout/bProcess4"/>
    <dgm:cxn modelId="{FF6584ED-CAA3-4893-AF55-38DD5306227D}" type="presParOf" srcId="{25568096-3FB5-4B0B-872C-39AEB739D1B3}" destId="{63091EFD-0924-447E-967C-8A3930304495}" srcOrd="1" destOrd="0" presId="urn:microsoft.com/office/officeart/2005/8/layout/bProcess4"/>
    <dgm:cxn modelId="{486052DC-01D7-4589-A439-1D5D38CC3F5A}" type="presParOf" srcId="{EFDF7393-CB01-4E43-8194-E06BB16A1A16}" destId="{9F8E7C40-332A-4242-B826-F9AF5E010796}" srcOrd="27" destOrd="0" presId="urn:microsoft.com/office/officeart/2005/8/layout/bProcess4"/>
    <dgm:cxn modelId="{B7F9B27B-2754-4A33-90BF-91501EE345E8}" type="presParOf" srcId="{EFDF7393-CB01-4E43-8194-E06BB16A1A16}" destId="{F26DDB32-E2F7-41FF-8AB8-9BBB8F2F6799}" srcOrd="28" destOrd="0" presId="urn:microsoft.com/office/officeart/2005/8/layout/bProcess4"/>
    <dgm:cxn modelId="{EC1C53A0-192B-4669-A2C5-D2073DF23267}" type="presParOf" srcId="{F26DDB32-E2F7-41FF-8AB8-9BBB8F2F6799}" destId="{DA2F238A-827C-44DB-8F05-951AE3A6528B}" srcOrd="0" destOrd="0" presId="urn:microsoft.com/office/officeart/2005/8/layout/bProcess4"/>
    <dgm:cxn modelId="{F8FA42AA-7BB4-45AA-A4AC-85F69E447A9D}" type="presParOf" srcId="{F26DDB32-E2F7-41FF-8AB8-9BBB8F2F6799}" destId="{2B91A772-17ED-418D-B251-0A959B70BBEE}"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D0579-E845-4792-9E9A-26F0E986A8C0}"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6D38AF5C-5831-4D6F-A176-B4893E38A720}">
      <dgm:prSet/>
      <dgm:spPr/>
      <dgm:t>
        <a:bodyPr/>
        <a:lstStyle/>
        <a:p>
          <a:r>
            <a:rPr lang="en-US"/>
            <a:t>Sources:</a:t>
          </a:r>
        </a:p>
      </dgm:t>
    </dgm:pt>
    <dgm:pt modelId="{402C5443-4D16-40BF-AD15-5DA47C24AB2F}" type="parTrans" cxnId="{D48E8466-39EF-4AEF-8475-E6A1C2ADA7B3}">
      <dgm:prSet/>
      <dgm:spPr/>
      <dgm:t>
        <a:bodyPr/>
        <a:lstStyle/>
        <a:p>
          <a:endParaRPr lang="en-US"/>
        </a:p>
      </dgm:t>
    </dgm:pt>
    <dgm:pt modelId="{5DC19E8F-A2CB-4305-A672-23B008BDD685}" type="sibTrans" cxnId="{D48E8466-39EF-4AEF-8475-E6A1C2ADA7B3}">
      <dgm:prSet/>
      <dgm:spPr/>
      <dgm:t>
        <a:bodyPr/>
        <a:lstStyle/>
        <a:p>
          <a:endParaRPr lang="en-US"/>
        </a:p>
      </dgm:t>
    </dgm:pt>
    <dgm:pt modelId="{37627E24-F8F1-4807-81E0-1B2FBB17653A}">
      <dgm:prSet/>
      <dgm:spPr/>
      <dgm:t>
        <a:bodyPr/>
        <a:lstStyle/>
        <a:p>
          <a:r>
            <a:rPr lang="en-US" dirty="0">
              <a:hlinkClick xmlns:r="http://schemas.openxmlformats.org/officeDocument/2006/relationships" r:id="rId1"/>
            </a:rPr>
            <a:t>Global Power Plant Database - Datasets - Data | World Resources Institute (wri.org)</a:t>
          </a:r>
          <a:endParaRPr lang="en-US" dirty="0"/>
        </a:p>
      </dgm:t>
    </dgm:pt>
    <dgm:pt modelId="{61058D8C-E045-40D3-80D3-00A9E1945216}" type="parTrans" cxnId="{0381BFBD-6761-48B8-AC6C-10A49A694B1E}">
      <dgm:prSet/>
      <dgm:spPr/>
      <dgm:t>
        <a:bodyPr/>
        <a:lstStyle/>
        <a:p>
          <a:endParaRPr lang="en-US"/>
        </a:p>
      </dgm:t>
    </dgm:pt>
    <dgm:pt modelId="{0DC02A64-360E-4ACD-859A-A76367141EAD}" type="sibTrans" cxnId="{0381BFBD-6761-48B8-AC6C-10A49A694B1E}">
      <dgm:prSet/>
      <dgm:spPr/>
      <dgm:t>
        <a:bodyPr/>
        <a:lstStyle/>
        <a:p>
          <a:endParaRPr lang="en-US"/>
        </a:p>
      </dgm:t>
    </dgm:pt>
    <dgm:pt modelId="{3EF37F6F-1681-4645-8AD7-A40CE4FBC059}">
      <dgm:prSet/>
      <dgm:spPr/>
      <dgm:t>
        <a:bodyPr/>
        <a:lstStyle/>
        <a:p>
          <a:r>
            <a:rPr lang="en-US" b="0" i="0" u="sng" dirty="0">
              <a:hlinkClick xmlns:r="http://schemas.openxmlformats.org/officeDocument/2006/relationships" r:id="rId2"/>
            </a:rPr>
            <a:t>https://data.un.org/</a:t>
          </a:r>
          <a:endParaRPr lang="en-US" dirty="0"/>
        </a:p>
      </dgm:t>
    </dgm:pt>
    <dgm:pt modelId="{297F974B-37A2-43A8-AFC9-3E338B38650D}" type="parTrans" cxnId="{420587B4-9471-4D99-AC13-B5771C1731E4}">
      <dgm:prSet/>
      <dgm:spPr/>
      <dgm:t>
        <a:bodyPr/>
        <a:lstStyle/>
        <a:p>
          <a:endParaRPr lang="en-US"/>
        </a:p>
      </dgm:t>
    </dgm:pt>
    <dgm:pt modelId="{DE18B26F-883C-47CD-97BE-FBB8F59DF943}" type="sibTrans" cxnId="{420587B4-9471-4D99-AC13-B5771C1731E4}">
      <dgm:prSet/>
      <dgm:spPr/>
      <dgm:t>
        <a:bodyPr/>
        <a:lstStyle/>
        <a:p>
          <a:endParaRPr lang="en-US"/>
        </a:p>
      </dgm:t>
    </dgm:pt>
    <dgm:pt modelId="{10A2BCF1-CCDA-4F94-8BC3-714987CDA81A}">
      <dgm:prSet/>
      <dgm:spPr/>
      <dgm:t>
        <a:bodyPr/>
        <a:lstStyle/>
        <a:p>
          <a:r>
            <a:rPr lang="en-US" dirty="0">
              <a:hlinkClick xmlns:r="http://schemas.openxmlformats.org/officeDocument/2006/relationships" r:id="rId3"/>
            </a:rPr>
            <a:t>Downloads | Energy economics | Home (bp.com)</a:t>
          </a:r>
          <a:endParaRPr lang="en-US" dirty="0"/>
        </a:p>
      </dgm:t>
    </dgm:pt>
    <dgm:pt modelId="{1928842B-1364-4481-A1C6-6F9925DC80FD}" type="parTrans" cxnId="{696D9667-9E94-4520-8CF5-5DF0D2448B3B}">
      <dgm:prSet/>
      <dgm:spPr/>
      <dgm:t>
        <a:bodyPr/>
        <a:lstStyle/>
        <a:p>
          <a:endParaRPr lang="en-US"/>
        </a:p>
      </dgm:t>
    </dgm:pt>
    <dgm:pt modelId="{BAAEF376-EA0A-46D7-885D-D72171F89602}" type="sibTrans" cxnId="{696D9667-9E94-4520-8CF5-5DF0D2448B3B}">
      <dgm:prSet/>
      <dgm:spPr/>
      <dgm:t>
        <a:bodyPr/>
        <a:lstStyle/>
        <a:p>
          <a:endParaRPr lang="en-US"/>
        </a:p>
      </dgm:t>
    </dgm:pt>
    <dgm:pt modelId="{77E7B81E-9A75-45A4-A3DC-386B2E3D91F6}" type="pres">
      <dgm:prSet presAssocID="{022D0579-E845-4792-9E9A-26F0E986A8C0}" presName="linear" presStyleCnt="0">
        <dgm:presLayoutVars>
          <dgm:animLvl val="lvl"/>
          <dgm:resizeHandles val="exact"/>
        </dgm:presLayoutVars>
      </dgm:prSet>
      <dgm:spPr/>
    </dgm:pt>
    <dgm:pt modelId="{E923DC73-2B25-42A9-8B89-B359D5AD12B7}" type="pres">
      <dgm:prSet presAssocID="{6D38AF5C-5831-4D6F-A176-B4893E38A720}" presName="parentText" presStyleLbl="node1" presStyleIdx="0" presStyleCnt="1">
        <dgm:presLayoutVars>
          <dgm:chMax val="0"/>
          <dgm:bulletEnabled val="1"/>
        </dgm:presLayoutVars>
      </dgm:prSet>
      <dgm:spPr/>
    </dgm:pt>
    <dgm:pt modelId="{CA440CA4-272B-48C8-B2F3-B1B8CFA020A7}" type="pres">
      <dgm:prSet presAssocID="{6D38AF5C-5831-4D6F-A176-B4893E38A720}" presName="childText" presStyleLbl="revTx" presStyleIdx="0" presStyleCnt="1">
        <dgm:presLayoutVars>
          <dgm:bulletEnabled val="1"/>
        </dgm:presLayoutVars>
      </dgm:prSet>
      <dgm:spPr/>
    </dgm:pt>
  </dgm:ptLst>
  <dgm:cxnLst>
    <dgm:cxn modelId="{DF724F0A-61F5-474C-A135-8AA50753E07B}" type="presOf" srcId="{37627E24-F8F1-4807-81E0-1B2FBB17653A}" destId="{CA440CA4-272B-48C8-B2F3-B1B8CFA020A7}" srcOrd="0" destOrd="0" presId="urn:microsoft.com/office/officeart/2005/8/layout/vList2"/>
    <dgm:cxn modelId="{D48E8466-39EF-4AEF-8475-E6A1C2ADA7B3}" srcId="{022D0579-E845-4792-9E9A-26F0E986A8C0}" destId="{6D38AF5C-5831-4D6F-A176-B4893E38A720}" srcOrd="0" destOrd="0" parTransId="{402C5443-4D16-40BF-AD15-5DA47C24AB2F}" sibTransId="{5DC19E8F-A2CB-4305-A672-23B008BDD685}"/>
    <dgm:cxn modelId="{696D9667-9E94-4520-8CF5-5DF0D2448B3B}" srcId="{6D38AF5C-5831-4D6F-A176-B4893E38A720}" destId="{10A2BCF1-CCDA-4F94-8BC3-714987CDA81A}" srcOrd="2" destOrd="0" parTransId="{1928842B-1364-4481-A1C6-6F9925DC80FD}" sibTransId="{BAAEF376-EA0A-46D7-885D-D72171F89602}"/>
    <dgm:cxn modelId="{9B3A7D49-B777-45CE-9855-B8F6C9E0E57A}" type="presOf" srcId="{3EF37F6F-1681-4645-8AD7-A40CE4FBC059}" destId="{CA440CA4-272B-48C8-B2F3-B1B8CFA020A7}" srcOrd="0" destOrd="1" presId="urn:microsoft.com/office/officeart/2005/8/layout/vList2"/>
    <dgm:cxn modelId="{FA2F916F-FA4C-4D4A-832B-E3ACBC193B95}" type="presOf" srcId="{022D0579-E845-4792-9E9A-26F0E986A8C0}" destId="{77E7B81E-9A75-45A4-A3DC-386B2E3D91F6}" srcOrd="0" destOrd="0" presId="urn:microsoft.com/office/officeart/2005/8/layout/vList2"/>
    <dgm:cxn modelId="{A1DF077F-A1CD-45FF-9CC7-D5FA52C83D84}" type="presOf" srcId="{6D38AF5C-5831-4D6F-A176-B4893E38A720}" destId="{E923DC73-2B25-42A9-8B89-B359D5AD12B7}" srcOrd="0" destOrd="0" presId="urn:microsoft.com/office/officeart/2005/8/layout/vList2"/>
    <dgm:cxn modelId="{420587B4-9471-4D99-AC13-B5771C1731E4}" srcId="{6D38AF5C-5831-4D6F-A176-B4893E38A720}" destId="{3EF37F6F-1681-4645-8AD7-A40CE4FBC059}" srcOrd="1" destOrd="0" parTransId="{297F974B-37A2-43A8-AFC9-3E338B38650D}" sibTransId="{DE18B26F-883C-47CD-97BE-FBB8F59DF943}"/>
    <dgm:cxn modelId="{0381BFBD-6761-48B8-AC6C-10A49A694B1E}" srcId="{6D38AF5C-5831-4D6F-A176-B4893E38A720}" destId="{37627E24-F8F1-4807-81E0-1B2FBB17653A}" srcOrd="0" destOrd="0" parTransId="{61058D8C-E045-40D3-80D3-00A9E1945216}" sibTransId="{0DC02A64-360E-4ACD-859A-A76367141EAD}"/>
    <dgm:cxn modelId="{E9FAA3F8-D936-420F-AFCF-C6725AA3EE6B}" type="presOf" srcId="{10A2BCF1-CCDA-4F94-8BC3-714987CDA81A}" destId="{CA440CA4-272B-48C8-B2F3-B1B8CFA020A7}" srcOrd="0" destOrd="2" presId="urn:microsoft.com/office/officeart/2005/8/layout/vList2"/>
    <dgm:cxn modelId="{191E854C-730B-47E5-866E-CD183E3781C8}" type="presParOf" srcId="{77E7B81E-9A75-45A4-A3DC-386B2E3D91F6}" destId="{E923DC73-2B25-42A9-8B89-B359D5AD12B7}" srcOrd="0" destOrd="0" presId="urn:microsoft.com/office/officeart/2005/8/layout/vList2"/>
    <dgm:cxn modelId="{28CB6934-3E8D-4AE4-BCCE-2AAA24CF1FBF}" type="presParOf" srcId="{77E7B81E-9A75-45A4-A3DC-386B2E3D91F6}" destId="{CA440CA4-272B-48C8-B2F3-B1B8CFA020A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3321BB-FCC2-422A-9B6C-74DE00C980F8}"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5AE85CEF-8DA1-4659-B925-22FB34B4412C}">
      <dgm:prSet/>
      <dgm:spPr/>
      <dgm:t>
        <a:bodyPr/>
        <a:lstStyle/>
        <a:p>
          <a:r>
            <a:rPr lang="en-US"/>
            <a:t>Facts:</a:t>
          </a:r>
        </a:p>
      </dgm:t>
    </dgm:pt>
    <dgm:pt modelId="{2BA01678-B2B5-4361-8843-2E5D50EFC36A}" type="parTrans" cxnId="{22CF9164-682A-4A0B-BACC-A2E45720180C}">
      <dgm:prSet/>
      <dgm:spPr/>
      <dgm:t>
        <a:bodyPr/>
        <a:lstStyle/>
        <a:p>
          <a:endParaRPr lang="en-US"/>
        </a:p>
      </dgm:t>
    </dgm:pt>
    <dgm:pt modelId="{64F6711F-7A63-4388-A179-C52F0EB50307}" type="sibTrans" cxnId="{22CF9164-682A-4A0B-BACC-A2E45720180C}">
      <dgm:prSet/>
      <dgm:spPr/>
      <dgm:t>
        <a:bodyPr/>
        <a:lstStyle/>
        <a:p>
          <a:endParaRPr lang="en-US"/>
        </a:p>
      </dgm:t>
    </dgm:pt>
    <dgm:pt modelId="{5A09086E-BD76-4A89-B00A-1A5FB5FCEC10}">
      <dgm:prSet/>
      <dgm:spPr/>
      <dgm:t>
        <a:bodyPr/>
        <a:lstStyle/>
        <a:p>
          <a:r>
            <a:rPr lang="en-US" dirty="0"/>
            <a:t>Cheap resource.</a:t>
          </a:r>
        </a:p>
      </dgm:t>
    </dgm:pt>
    <dgm:pt modelId="{3F8E6595-D15E-44EB-98F3-F3F6A1551905}" type="parTrans" cxnId="{FAE6349E-3D4A-4469-942E-803E6C0F2A52}">
      <dgm:prSet/>
      <dgm:spPr/>
      <dgm:t>
        <a:bodyPr/>
        <a:lstStyle/>
        <a:p>
          <a:endParaRPr lang="en-US"/>
        </a:p>
      </dgm:t>
    </dgm:pt>
    <dgm:pt modelId="{384E0121-8CF4-4F14-A4F6-8FE38AEADEA9}" type="sibTrans" cxnId="{FAE6349E-3D4A-4469-942E-803E6C0F2A52}">
      <dgm:prSet/>
      <dgm:spPr/>
      <dgm:t>
        <a:bodyPr/>
        <a:lstStyle/>
        <a:p>
          <a:endParaRPr lang="en-US"/>
        </a:p>
      </dgm:t>
    </dgm:pt>
    <dgm:pt modelId="{F9F27F69-EEA4-4B82-ADAD-42F3B35C5715}">
      <dgm:prSet/>
      <dgm:spPr/>
      <dgm:t>
        <a:bodyPr/>
        <a:lstStyle/>
        <a:p>
          <a:r>
            <a:rPr lang="en-US" dirty="0"/>
            <a:t>Surface mining or underground mining.</a:t>
          </a:r>
        </a:p>
      </dgm:t>
    </dgm:pt>
    <dgm:pt modelId="{5985FE09-18D4-4904-9E0F-1FB278277C72}" type="parTrans" cxnId="{3DC86542-BA6D-40AD-89FB-B8658914B305}">
      <dgm:prSet/>
      <dgm:spPr/>
      <dgm:t>
        <a:bodyPr/>
        <a:lstStyle/>
        <a:p>
          <a:endParaRPr lang="en-US"/>
        </a:p>
      </dgm:t>
    </dgm:pt>
    <dgm:pt modelId="{1EB2FCF8-81D9-4CEF-831C-2AC137E10AF2}" type="sibTrans" cxnId="{3DC86542-BA6D-40AD-89FB-B8658914B305}">
      <dgm:prSet/>
      <dgm:spPr/>
      <dgm:t>
        <a:bodyPr/>
        <a:lstStyle/>
        <a:p>
          <a:endParaRPr lang="en-US"/>
        </a:p>
      </dgm:t>
    </dgm:pt>
    <dgm:pt modelId="{A98114DA-56CD-46CE-8949-F1E440D9EEA7}">
      <dgm:prSet/>
      <dgm:spPr/>
      <dgm:t>
        <a:bodyPr/>
        <a:lstStyle/>
        <a:p>
          <a:r>
            <a:rPr lang="en-US"/>
            <a:t>Provides steam and power needed to mass-produce items, generate electricity, generate heat, fuel steamships, fuel steel industry.</a:t>
          </a:r>
        </a:p>
      </dgm:t>
    </dgm:pt>
    <dgm:pt modelId="{279405CB-5DA3-4DEF-A801-500A262CE178}" type="parTrans" cxnId="{601C3B69-85FC-4B90-BCD1-CCB73580B21B}">
      <dgm:prSet/>
      <dgm:spPr/>
      <dgm:t>
        <a:bodyPr/>
        <a:lstStyle/>
        <a:p>
          <a:endParaRPr lang="en-US"/>
        </a:p>
      </dgm:t>
    </dgm:pt>
    <dgm:pt modelId="{75FDB8E5-1D31-4468-9C93-1B871A590F65}" type="sibTrans" cxnId="{601C3B69-85FC-4B90-BCD1-CCB73580B21B}">
      <dgm:prSet/>
      <dgm:spPr/>
      <dgm:t>
        <a:bodyPr/>
        <a:lstStyle/>
        <a:p>
          <a:endParaRPr lang="en-US"/>
        </a:p>
      </dgm:t>
    </dgm:pt>
    <dgm:pt modelId="{1424A53B-FD3E-4927-8119-CBEA70AB4667}">
      <dgm:prSet/>
      <dgm:spPr/>
      <dgm:t>
        <a:bodyPr/>
        <a:lstStyle/>
        <a:p>
          <a:r>
            <a:rPr lang="en-US"/>
            <a:t>Emits CO2, SO2 (in U.S. generates 42% mercury emissions and 2/3 SO2 – contributing to acid rain and particulate matter).</a:t>
          </a:r>
        </a:p>
      </dgm:t>
    </dgm:pt>
    <dgm:pt modelId="{F60391D7-BEB4-4A9E-B7F9-C8AABD354B37}" type="parTrans" cxnId="{1D6E0616-C4AD-4303-8965-CF1C93FC790A}">
      <dgm:prSet/>
      <dgm:spPr/>
      <dgm:t>
        <a:bodyPr/>
        <a:lstStyle/>
        <a:p>
          <a:endParaRPr lang="en-US"/>
        </a:p>
      </dgm:t>
    </dgm:pt>
    <dgm:pt modelId="{D076B594-434C-4AF1-9121-9C7028C28464}" type="sibTrans" cxnId="{1D6E0616-C4AD-4303-8965-CF1C93FC790A}">
      <dgm:prSet/>
      <dgm:spPr/>
      <dgm:t>
        <a:bodyPr/>
        <a:lstStyle/>
        <a:p>
          <a:endParaRPr lang="en-US"/>
        </a:p>
      </dgm:t>
    </dgm:pt>
    <dgm:pt modelId="{1640B2D6-4993-43A0-9043-B0D8B69D6BEA}" type="pres">
      <dgm:prSet presAssocID="{E13321BB-FCC2-422A-9B6C-74DE00C980F8}" presName="linear" presStyleCnt="0">
        <dgm:presLayoutVars>
          <dgm:animLvl val="lvl"/>
          <dgm:resizeHandles val="exact"/>
        </dgm:presLayoutVars>
      </dgm:prSet>
      <dgm:spPr/>
    </dgm:pt>
    <dgm:pt modelId="{564A0F35-06D0-45B5-A82D-A0D5D715B213}" type="pres">
      <dgm:prSet presAssocID="{5AE85CEF-8DA1-4659-B925-22FB34B4412C}" presName="parentText" presStyleLbl="node1" presStyleIdx="0" presStyleCnt="1">
        <dgm:presLayoutVars>
          <dgm:chMax val="0"/>
          <dgm:bulletEnabled val="1"/>
        </dgm:presLayoutVars>
      </dgm:prSet>
      <dgm:spPr/>
    </dgm:pt>
    <dgm:pt modelId="{3E451802-2281-498C-9FED-FE9FFB9D5E44}" type="pres">
      <dgm:prSet presAssocID="{5AE85CEF-8DA1-4659-B925-22FB34B4412C}" presName="childText" presStyleLbl="revTx" presStyleIdx="0" presStyleCnt="1">
        <dgm:presLayoutVars>
          <dgm:bulletEnabled val="1"/>
        </dgm:presLayoutVars>
      </dgm:prSet>
      <dgm:spPr/>
    </dgm:pt>
  </dgm:ptLst>
  <dgm:cxnLst>
    <dgm:cxn modelId="{1D6E0616-C4AD-4303-8965-CF1C93FC790A}" srcId="{5AE85CEF-8DA1-4659-B925-22FB34B4412C}" destId="{1424A53B-FD3E-4927-8119-CBEA70AB4667}" srcOrd="3" destOrd="0" parTransId="{F60391D7-BEB4-4A9E-B7F9-C8AABD354B37}" sibTransId="{D076B594-434C-4AF1-9121-9C7028C28464}"/>
    <dgm:cxn modelId="{3DC86542-BA6D-40AD-89FB-B8658914B305}" srcId="{5AE85CEF-8DA1-4659-B925-22FB34B4412C}" destId="{F9F27F69-EEA4-4B82-ADAD-42F3B35C5715}" srcOrd="1" destOrd="0" parTransId="{5985FE09-18D4-4904-9E0F-1FB278277C72}" sibTransId="{1EB2FCF8-81D9-4CEF-831C-2AC137E10AF2}"/>
    <dgm:cxn modelId="{22CF9164-682A-4A0B-BACC-A2E45720180C}" srcId="{E13321BB-FCC2-422A-9B6C-74DE00C980F8}" destId="{5AE85CEF-8DA1-4659-B925-22FB34B4412C}" srcOrd="0" destOrd="0" parTransId="{2BA01678-B2B5-4361-8843-2E5D50EFC36A}" sibTransId="{64F6711F-7A63-4388-A179-C52F0EB50307}"/>
    <dgm:cxn modelId="{601C3B69-85FC-4B90-BCD1-CCB73580B21B}" srcId="{5AE85CEF-8DA1-4659-B925-22FB34B4412C}" destId="{A98114DA-56CD-46CE-8949-F1E440D9EEA7}" srcOrd="2" destOrd="0" parTransId="{279405CB-5DA3-4DEF-A801-500A262CE178}" sibTransId="{75FDB8E5-1D31-4468-9C93-1B871A590F65}"/>
    <dgm:cxn modelId="{15FBE577-040D-469B-9591-37749388E51C}" type="presOf" srcId="{5A09086E-BD76-4A89-B00A-1A5FB5FCEC10}" destId="{3E451802-2281-498C-9FED-FE9FFB9D5E44}" srcOrd="0" destOrd="0" presId="urn:microsoft.com/office/officeart/2005/8/layout/vList2"/>
    <dgm:cxn modelId="{FAE6349E-3D4A-4469-942E-803E6C0F2A52}" srcId="{5AE85CEF-8DA1-4659-B925-22FB34B4412C}" destId="{5A09086E-BD76-4A89-B00A-1A5FB5FCEC10}" srcOrd="0" destOrd="0" parTransId="{3F8E6595-D15E-44EB-98F3-F3F6A1551905}" sibTransId="{384E0121-8CF4-4F14-A4F6-8FE38AEADEA9}"/>
    <dgm:cxn modelId="{E703AEB1-0142-4597-9852-49F577818A9B}" type="presOf" srcId="{E13321BB-FCC2-422A-9B6C-74DE00C980F8}" destId="{1640B2D6-4993-43A0-9043-B0D8B69D6BEA}" srcOrd="0" destOrd="0" presId="urn:microsoft.com/office/officeart/2005/8/layout/vList2"/>
    <dgm:cxn modelId="{923A0FB6-7388-4331-80F6-F7EE3A19E894}" type="presOf" srcId="{1424A53B-FD3E-4927-8119-CBEA70AB4667}" destId="{3E451802-2281-498C-9FED-FE9FFB9D5E44}" srcOrd="0" destOrd="3" presId="urn:microsoft.com/office/officeart/2005/8/layout/vList2"/>
    <dgm:cxn modelId="{920A72DB-5B2F-492A-9157-9E7016F7D93B}" type="presOf" srcId="{A98114DA-56CD-46CE-8949-F1E440D9EEA7}" destId="{3E451802-2281-498C-9FED-FE9FFB9D5E44}" srcOrd="0" destOrd="2" presId="urn:microsoft.com/office/officeart/2005/8/layout/vList2"/>
    <dgm:cxn modelId="{E6C967EB-4FB0-4D8D-A9DA-F51F166CC6EE}" type="presOf" srcId="{F9F27F69-EEA4-4B82-ADAD-42F3B35C5715}" destId="{3E451802-2281-498C-9FED-FE9FFB9D5E44}" srcOrd="0" destOrd="1" presId="urn:microsoft.com/office/officeart/2005/8/layout/vList2"/>
    <dgm:cxn modelId="{34CD7DF6-FB83-45F0-BA7F-23892F124E68}" type="presOf" srcId="{5AE85CEF-8DA1-4659-B925-22FB34B4412C}" destId="{564A0F35-06D0-45B5-A82D-A0D5D715B213}" srcOrd="0" destOrd="0" presId="urn:microsoft.com/office/officeart/2005/8/layout/vList2"/>
    <dgm:cxn modelId="{7007B1B8-B6C0-423E-AE6A-C423CC59D3F4}" type="presParOf" srcId="{1640B2D6-4993-43A0-9043-B0D8B69D6BEA}" destId="{564A0F35-06D0-45B5-A82D-A0D5D715B213}" srcOrd="0" destOrd="0" presId="urn:microsoft.com/office/officeart/2005/8/layout/vList2"/>
    <dgm:cxn modelId="{4506FFA8-445D-4514-AE3B-EEA7C82016E3}" type="presParOf" srcId="{1640B2D6-4993-43A0-9043-B0D8B69D6BEA}" destId="{3E451802-2281-498C-9FED-FE9FFB9D5E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Gwh</a:t>
          </a:r>
          <a:r>
            <a:rPr lang="en-US" dirty="0"/>
            <a:t> for 2017</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a:t>Top 6 Countries w/ highest est. gen. gwh for 2017: Taiwan, South Korea, South Africa, Malaysia, Israel, Mexico</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dirty="0"/>
            <a:t>Coal</a:t>
          </a:r>
          <a:r>
            <a:rPr lang="en-US" baseline="0" dirty="0"/>
            <a:t>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a:t>Top 5 countries w/ most coal reserves: US, Russian Federation, Australia, China</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Coal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China held top coal producer for 27 years. US is second. </a:t>
          </a:r>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Coal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China is 1st place, US 2nd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73936615-B868-49EC-8388-3B13D4537890}" type="pres">
      <dgm:prSet presAssocID="{E82FFB80-3DD6-400F-AAD1-E7138918671B}" presName="Name0" presStyleCnt="0">
        <dgm:presLayoutVars>
          <dgm:dir/>
          <dgm:animLvl val="lvl"/>
          <dgm:resizeHandles val="exact"/>
        </dgm:presLayoutVars>
      </dgm:prSet>
      <dgm:spPr/>
    </dgm:pt>
    <dgm:pt modelId="{8219A6AC-01B1-4337-885F-864730A7CAB5}" type="pres">
      <dgm:prSet presAssocID="{B7013B6E-30C9-4845-8C9B-5C1F86EF7045}" presName="linNode" presStyleCnt="0"/>
      <dgm:spPr/>
    </dgm:pt>
    <dgm:pt modelId="{DF6E8DFE-CCE2-4E5C-A470-603A5273AEF1}" type="pres">
      <dgm:prSet presAssocID="{B7013B6E-30C9-4845-8C9B-5C1F86EF7045}" presName="parentText" presStyleLbl="solidFgAcc1" presStyleIdx="0" presStyleCnt="4">
        <dgm:presLayoutVars>
          <dgm:chMax val="1"/>
          <dgm:bulletEnabled/>
        </dgm:presLayoutVars>
      </dgm:prSet>
      <dgm:spPr/>
    </dgm:pt>
    <dgm:pt modelId="{17F0A428-57B2-4874-8F5D-FF270198B5C0}" type="pres">
      <dgm:prSet presAssocID="{B7013B6E-30C9-4845-8C9B-5C1F86EF7045}" presName="descendantText" presStyleLbl="alignNode1" presStyleIdx="0" presStyleCnt="4">
        <dgm:presLayoutVars>
          <dgm:bulletEnabled/>
        </dgm:presLayoutVars>
      </dgm:prSet>
      <dgm:spPr/>
    </dgm:pt>
    <dgm:pt modelId="{13F01334-EFCB-44A9-A9BD-B8329872C927}" type="pres">
      <dgm:prSet presAssocID="{9CA12762-F04B-45EE-8C0F-BE4932DF18B6}" presName="sp" presStyleCnt="0"/>
      <dgm:spPr/>
    </dgm:pt>
    <dgm:pt modelId="{50370F1D-8248-4578-B84B-5A6C36E71B80}" type="pres">
      <dgm:prSet presAssocID="{7B618227-BFC2-4C6E-9A46-C5A251153337}" presName="linNode" presStyleCnt="0"/>
      <dgm:spPr/>
    </dgm:pt>
    <dgm:pt modelId="{65A3594C-4A9E-4E1A-8B64-BF80476498A4}" type="pres">
      <dgm:prSet presAssocID="{7B618227-BFC2-4C6E-9A46-C5A251153337}" presName="parentText" presStyleLbl="solidFgAcc1" presStyleIdx="1" presStyleCnt="4">
        <dgm:presLayoutVars>
          <dgm:chMax val="1"/>
          <dgm:bulletEnabled/>
        </dgm:presLayoutVars>
      </dgm:prSet>
      <dgm:spPr/>
    </dgm:pt>
    <dgm:pt modelId="{ECB3C0C9-A6AF-49D5-BEBE-58F634CF5D4C}" type="pres">
      <dgm:prSet presAssocID="{7B618227-BFC2-4C6E-9A46-C5A251153337}" presName="descendantText" presStyleLbl="alignNode1" presStyleIdx="1" presStyleCnt="4">
        <dgm:presLayoutVars>
          <dgm:bulletEnabled/>
        </dgm:presLayoutVars>
      </dgm:prSet>
      <dgm:spPr/>
    </dgm:pt>
    <dgm:pt modelId="{716A4889-107B-434F-9109-AD1C01BBA41F}" type="pres">
      <dgm:prSet presAssocID="{11E350F4-0B1A-4C85-8006-B943F4B652A6}" presName="sp" presStyleCnt="0"/>
      <dgm:spPr/>
    </dgm:pt>
    <dgm:pt modelId="{419B0DEE-1604-4271-B148-5DF1F90FA3DC}" type="pres">
      <dgm:prSet presAssocID="{1B2C4A58-E18E-447C-BDC8-928130DE8878}" presName="linNode" presStyleCnt="0"/>
      <dgm:spPr/>
    </dgm:pt>
    <dgm:pt modelId="{C218EF55-B0CA-4DA7-B757-A4B7564F6C29}" type="pres">
      <dgm:prSet presAssocID="{1B2C4A58-E18E-447C-BDC8-928130DE8878}" presName="parentText" presStyleLbl="solidFgAcc1" presStyleIdx="2" presStyleCnt="4">
        <dgm:presLayoutVars>
          <dgm:chMax val="1"/>
          <dgm:bulletEnabled/>
        </dgm:presLayoutVars>
      </dgm:prSet>
      <dgm:spPr/>
    </dgm:pt>
    <dgm:pt modelId="{F1D8D61E-0601-4539-B435-3B7CE4EDD3C9}" type="pres">
      <dgm:prSet presAssocID="{1B2C4A58-E18E-447C-BDC8-928130DE8878}" presName="descendantText" presStyleLbl="alignNode1" presStyleIdx="2" presStyleCnt="4">
        <dgm:presLayoutVars>
          <dgm:bulletEnabled/>
        </dgm:presLayoutVars>
      </dgm:prSet>
      <dgm:spPr/>
    </dgm:pt>
    <dgm:pt modelId="{586A676A-5BF7-4770-8D24-CB1DEC7B8E62}" type="pres">
      <dgm:prSet presAssocID="{15F565C7-EFE5-4F14-93DA-F852F7436413}" presName="sp" presStyleCnt="0"/>
      <dgm:spPr/>
    </dgm:pt>
    <dgm:pt modelId="{B0F1C650-9A8C-45A6-A589-304E6E894F7D}" type="pres">
      <dgm:prSet presAssocID="{477CFF7F-D63E-476A-A3C3-2350FADD20BF}" presName="linNode" presStyleCnt="0"/>
      <dgm:spPr/>
    </dgm:pt>
    <dgm:pt modelId="{4039C8FB-9230-47A0-8F6D-EDC39B92C3F7}" type="pres">
      <dgm:prSet presAssocID="{477CFF7F-D63E-476A-A3C3-2350FADD20BF}" presName="parentText" presStyleLbl="solidFgAcc1" presStyleIdx="3" presStyleCnt="4">
        <dgm:presLayoutVars>
          <dgm:chMax val="1"/>
          <dgm:bulletEnabled/>
        </dgm:presLayoutVars>
      </dgm:prSet>
      <dgm:spPr/>
    </dgm:pt>
    <dgm:pt modelId="{7D319F1F-327B-456D-B176-16815F922228}" type="pres">
      <dgm:prSet presAssocID="{477CFF7F-D63E-476A-A3C3-2350FADD20BF}" presName="descendantText" presStyleLbl="alignNode1" presStyleIdx="3" presStyleCnt="4">
        <dgm:presLayoutVars>
          <dgm:bulletEnabled/>
        </dgm:presLayoutVars>
      </dgm:prSet>
      <dgm:spPr/>
    </dgm:pt>
  </dgm:ptLst>
  <dgm:cxnLst>
    <dgm:cxn modelId="{B48FE20E-01B0-4537-9B19-53522DDE812D}" type="presOf" srcId="{31E9A6CE-D936-4371-BBE7-ACEE7F1F566B}" destId="{ECB3C0C9-A6AF-49D5-BEBE-58F634CF5D4C}"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C600643E-D436-475A-896D-9EB2F4E3EBC6}" type="presOf" srcId="{F1267758-220F-41C6-8398-B3235353C8E1}" destId="{F1D8D61E-0601-4539-B435-3B7CE4EDD3C9}" srcOrd="0" destOrd="0" presId="urn:microsoft.com/office/officeart/2016/7/layout/VerticalHollowActionList"/>
    <dgm:cxn modelId="{FE95BB5D-5439-4C1D-B595-68501A689AF4}" type="presOf" srcId="{E82FFB80-3DD6-400F-AAD1-E7138918671B}" destId="{73936615-B868-49EC-8388-3B13D4537890}" srcOrd="0" destOrd="0" presId="urn:microsoft.com/office/officeart/2016/7/layout/VerticalHollowActionList"/>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2D662E6D-30DB-43AB-899C-67F12F8DDB0B}" type="presOf" srcId="{B331F9FD-E967-448F-BDBB-6C549C4BA5EE}" destId="{7D319F1F-327B-456D-B176-16815F922228}" srcOrd="0" destOrd="0" presId="urn:microsoft.com/office/officeart/2016/7/layout/VerticalHollowActionList"/>
    <dgm:cxn modelId="{93F81F71-9AA9-42D0-8306-6902122872A1}" type="presOf" srcId="{1B2C4A58-E18E-447C-BDC8-928130DE8878}" destId="{C218EF55-B0CA-4DA7-B757-A4B7564F6C29}"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B84A5E98-CB1C-4FDB-ACAE-CA9730AB49E1}" srcId="{E82FFB80-3DD6-400F-AAD1-E7138918671B}" destId="{1B2C4A58-E18E-447C-BDC8-928130DE8878}" srcOrd="2" destOrd="0" parTransId="{78D8476D-504F-459D-9144-7BEC53CEADAD}" sibTransId="{15F565C7-EFE5-4F14-93DA-F852F7436413}"/>
    <dgm:cxn modelId="{FB9460AE-9B72-49A5-9941-95CB86BD2ADB}" type="presOf" srcId="{477CFF7F-D63E-476A-A3C3-2350FADD20BF}" destId="{4039C8FB-9230-47A0-8F6D-EDC39B92C3F7}" srcOrd="0" destOrd="0" presId="urn:microsoft.com/office/officeart/2016/7/layout/VerticalHollowActionList"/>
    <dgm:cxn modelId="{BCD313B6-147C-40B7-8AA2-745B8271DB86}" type="presOf" srcId="{1816CA96-1F42-4BAA-943A-B1E89B9F683B}" destId="{17F0A428-57B2-4874-8F5D-FF270198B5C0}"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4CBDE3C7-13DB-49AB-ACA7-71760E24A2AA}" type="presOf" srcId="{7B618227-BFC2-4C6E-9A46-C5A251153337}" destId="{65A3594C-4A9E-4E1A-8B64-BF80476498A4}" srcOrd="0" destOrd="0" presId="urn:microsoft.com/office/officeart/2016/7/layout/VerticalHollowActionList"/>
    <dgm:cxn modelId="{EE2511F2-B4D9-4CCC-9F21-EC5C8B5EDD48}" type="presOf" srcId="{B7013B6E-30C9-4845-8C9B-5C1F86EF7045}" destId="{DF6E8DFE-CCE2-4E5C-A470-603A5273AEF1}" srcOrd="0" destOrd="0" presId="urn:microsoft.com/office/officeart/2016/7/layout/VerticalHollowActionList"/>
    <dgm:cxn modelId="{BE0E75E3-A716-4F39-9386-F9A93A5A20BB}" type="presParOf" srcId="{73936615-B868-49EC-8388-3B13D4537890}" destId="{8219A6AC-01B1-4337-885F-864730A7CAB5}" srcOrd="0" destOrd="0" presId="urn:microsoft.com/office/officeart/2016/7/layout/VerticalHollowActionList"/>
    <dgm:cxn modelId="{622648CC-F304-4FD5-86AF-F57622ADB409}" type="presParOf" srcId="{8219A6AC-01B1-4337-885F-864730A7CAB5}" destId="{DF6E8DFE-CCE2-4E5C-A470-603A5273AEF1}" srcOrd="0" destOrd="0" presId="urn:microsoft.com/office/officeart/2016/7/layout/VerticalHollowActionList"/>
    <dgm:cxn modelId="{6F1DE6EC-7DCA-4208-A1F9-EC3D1E142A12}" type="presParOf" srcId="{8219A6AC-01B1-4337-885F-864730A7CAB5}" destId="{17F0A428-57B2-4874-8F5D-FF270198B5C0}" srcOrd="1" destOrd="0" presId="urn:microsoft.com/office/officeart/2016/7/layout/VerticalHollowActionList"/>
    <dgm:cxn modelId="{458F30E9-5B54-40E0-A214-5E714B03C074}" type="presParOf" srcId="{73936615-B868-49EC-8388-3B13D4537890}" destId="{13F01334-EFCB-44A9-A9BD-B8329872C927}" srcOrd="1" destOrd="0" presId="urn:microsoft.com/office/officeart/2016/7/layout/VerticalHollowActionList"/>
    <dgm:cxn modelId="{D3A89760-2EBC-44B0-BD13-13B82C0E553B}" type="presParOf" srcId="{73936615-B868-49EC-8388-3B13D4537890}" destId="{50370F1D-8248-4578-B84B-5A6C36E71B80}" srcOrd="2" destOrd="0" presId="urn:microsoft.com/office/officeart/2016/7/layout/VerticalHollowActionList"/>
    <dgm:cxn modelId="{15BBDBCF-0683-4F4D-BCE7-EB59F0C8BCA1}" type="presParOf" srcId="{50370F1D-8248-4578-B84B-5A6C36E71B80}" destId="{65A3594C-4A9E-4E1A-8B64-BF80476498A4}" srcOrd="0" destOrd="0" presId="urn:microsoft.com/office/officeart/2016/7/layout/VerticalHollowActionList"/>
    <dgm:cxn modelId="{8710EA9F-B619-4E19-BB3C-BED4DA28F2A0}" type="presParOf" srcId="{50370F1D-8248-4578-B84B-5A6C36E71B80}" destId="{ECB3C0C9-A6AF-49D5-BEBE-58F634CF5D4C}" srcOrd="1" destOrd="0" presId="urn:microsoft.com/office/officeart/2016/7/layout/VerticalHollowActionList"/>
    <dgm:cxn modelId="{B5432C5B-AE8E-43C3-941C-8F6012C0E9FA}" type="presParOf" srcId="{73936615-B868-49EC-8388-3B13D4537890}" destId="{716A4889-107B-434F-9109-AD1C01BBA41F}" srcOrd="3" destOrd="0" presId="urn:microsoft.com/office/officeart/2016/7/layout/VerticalHollowActionList"/>
    <dgm:cxn modelId="{D2723A6B-1B96-4665-9C0C-1F46252E8119}" type="presParOf" srcId="{73936615-B868-49EC-8388-3B13D4537890}" destId="{419B0DEE-1604-4271-B148-5DF1F90FA3DC}" srcOrd="4" destOrd="0" presId="urn:microsoft.com/office/officeart/2016/7/layout/VerticalHollowActionList"/>
    <dgm:cxn modelId="{2014B491-03A8-4F22-8F44-16D84B1E2FE3}" type="presParOf" srcId="{419B0DEE-1604-4271-B148-5DF1F90FA3DC}" destId="{C218EF55-B0CA-4DA7-B757-A4B7564F6C29}" srcOrd="0" destOrd="0" presId="urn:microsoft.com/office/officeart/2016/7/layout/VerticalHollowActionList"/>
    <dgm:cxn modelId="{1A8555BF-3419-4B26-8412-3AC8A1D1CD39}" type="presParOf" srcId="{419B0DEE-1604-4271-B148-5DF1F90FA3DC}" destId="{F1D8D61E-0601-4539-B435-3B7CE4EDD3C9}" srcOrd="1" destOrd="0" presId="urn:microsoft.com/office/officeart/2016/7/layout/VerticalHollowActionList"/>
    <dgm:cxn modelId="{12B65361-4EBB-4230-B5CA-84D1134B8F42}" type="presParOf" srcId="{73936615-B868-49EC-8388-3B13D4537890}" destId="{586A676A-5BF7-4770-8D24-CB1DEC7B8E62}" srcOrd="5" destOrd="0" presId="urn:microsoft.com/office/officeart/2016/7/layout/VerticalHollowActionList"/>
    <dgm:cxn modelId="{0A90CCB1-3745-4FF0-95A9-FC79D000788C}" type="presParOf" srcId="{73936615-B868-49EC-8388-3B13D4537890}" destId="{B0F1C650-9A8C-45A6-A589-304E6E894F7D}" srcOrd="6" destOrd="0" presId="urn:microsoft.com/office/officeart/2016/7/layout/VerticalHollowActionList"/>
    <dgm:cxn modelId="{ED941F61-176B-4EAD-B835-679C663FE213}" type="presParOf" srcId="{B0F1C650-9A8C-45A6-A589-304E6E894F7D}" destId="{4039C8FB-9230-47A0-8F6D-EDC39B92C3F7}" srcOrd="0" destOrd="0" presId="urn:microsoft.com/office/officeart/2016/7/layout/VerticalHollowActionList"/>
    <dgm:cxn modelId="{7DA21F33-2C5D-446D-ADB7-1E8EDA514F82}" type="presParOf" srcId="{B0F1C650-9A8C-45A6-A589-304E6E894F7D}" destId="{7D319F1F-327B-456D-B176-16815F922228}"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7013B6E-30C9-4845-8C9B-5C1F86EF7045}">
      <dgm:prSet/>
      <dgm:spPr/>
      <dgm:t>
        <a:bodyPr/>
        <a:lstStyle/>
        <a:p>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MW: Azerbaijan, Taiwan, Japan, South Korea, Singapore</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Oil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Venezuela, Saudi Arabia, Canada, Iran, Iraq</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Oil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oil production. Saudi Arabia in 2</a:t>
          </a:r>
          <a:r>
            <a:rPr lang="en-US" baseline="30000" dirty="0"/>
            <a:t>nd</a:t>
          </a:r>
          <a:r>
            <a:rPr lang="en-US" baseline="0" dirty="0"/>
            <a:t> place and Russian Federation in 3</a:t>
          </a:r>
          <a:r>
            <a:rPr lang="en-US" baseline="30000" dirty="0"/>
            <a:t>rd</a:t>
          </a:r>
          <a:r>
            <a:rPr lang="en-US" baseline="0" dirty="0"/>
            <a:t> place (along with former USSR)</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Oil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Total Europe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C907A019-45F1-4336-852F-C5833A67C877}" type="pres">
      <dgm:prSet presAssocID="{E82FFB80-3DD6-400F-AAD1-E7138918671B}" presName="Name0" presStyleCnt="0">
        <dgm:presLayoutVars>
          <dgm:dir/>
          <dgm:animLvl val="lvl"/>
          <dgm:resizeHandles val="exact"/>
        </dgm:presLayoutVars>
      </dgm:prSet>
      <dgm:spPr/>
    </dgm:pt>
    <dgm:pt modelId="{A3CC2478-BD5A-4B2D-894E-EB21B6E593FB}" type="pres">
      <dgm:prSet presAssocID="{B7013B6E-30C9-4845-8C9B-5C1F86EF7045}" presName="linNode" presStyleCnt="0"/>
      <dgm:spPr/>
    </dgm:pt>
    <dgm:pt modelId="{4F825F26-273F-4CE0-BA57-E49FDF8E0914}" type="pres">
      <dgm:prSet presAssocID="{B7013B6E-30C9-4845-8C9B-5C1F86EF7045}" presName="parentText" presStyleLbl="solidFgAcc1" presStyleIdx="0" presStyleCnt="4">
        <dgm:presLayoutVars>
          <dgm:chMax val="1"/>
          <dgm:bulletEnabled/>
        </dgm:presLayoutVars>
      </dgm:prSet>
      <dgm:spPr/>
    </dgm:pt>
    <dgm:pt modelId="{68106934-D8C1-485D-91E2-FA9C96B68085}" type="pres">
      <dgm:prSet presAssocID="{B7013B6E-30C9-4845-8C9B-5C1F86EF7045}" presName="descendantText" presStyleLbl="alignNode1" presStyleIdx="0" presStyleCnt="4">
        <dgm:presLayoutVars>
          <dgm:bulletEnabled/>
        </dgm:presLayoutVars>
      </dgm:prSet>
      <dgm:spPr/>
    </dgm:pt>
    <dgm:pt modelId="{8CC5EC0D-89EE-424E-B570-B618D867692C}" type="pres">
      <dgm:prSet presAssocID="{9CA12762-F04B-45EE-8C0F-BE4932DF18B6}" presName="sp" presStyleCnt="0"/>
      <dgm:spPr/>
    </dgm:pt>
    <dgm:pt modelId="{5380C81D-2E83-4C83-B20F-47D757915EEA}" type="pres">
      <dgm:prSet presAssocID="{7B618227-BFC2-4C6E-9A46-C5A251153337}" presName="linNode" presStyleCnt="0"/>
      <dgm:spPr/>
    </dgm:pt>
    <dgm:pt modelId="{5BD8EBBE-E9F2-4005-9A8E-62FEF71E7ED4}" type="pres">
      <dgm:prSet presAssocID="{7B618227-BFC2-4C6E-9A46-C5A251153337}" presName="parentText" presStyleLbl="solidFgAcc1" presStyleIdx="1" presStyleCnt="4">
        <dgm:presLayoutVars>
          <dgm:chMax val="1"/>
          <dgm:bulletEnabled/>
        </dgm:presLayoutVars>
      </dgm:prSet>
      <dgm:spPr/>
    </dgm:pt>
    <dgm:pt modelId="{353FB10F-88B5-440B-95D2-FE82E7C7C339}" type="pres">
      <dgm:prSet presAssocID="{7B618227-BFC2-4C6E-9A46-C5A251153337}" presName="descendantText" presStyleLbl="alignNode1" presStyleIdx="1" presStyleCnt="4">
        <dgm:presLayoutVars>
          <dgm:bulletEnabled/>
        </dgm:presLayoutVars>
      </dgm:prSet>
      <dgm:spPr/>
    </dgm:pt>
    <dgm:pt modelId="{FC17A0FC-0FD5-4D7B-BDDF-64A4FCD8AC1E}" type="pres">
      <dgm:prSet presAssocID="{11E350F4-0B1A-4C85-8006-B943F4B652A6}" presName="sp" presStyleCnt="0"/>
      <dgm:spPr/>
    </dgm:pt>
    <dgm:pt modelId="{FBD5A873-9A98-4270-8066-125137522A17}" type="pres">
      <dgm:prSet presAssocID="{1B2C4A58-E18E-447C-BDC8-928130DE8878}" presName="linNode" presStyleCnt="0"/>
      <dgm:spPr/>
    </dgm:pt>
    <dgm:pt modelId="{6B67DB02-06C4-4868-B065-AF27B0461FA3}" type="pres">
      <dgm:prSet presAssocID="{1B2C4A58-E18E-447C-BDC8-928130DE8878}" presName="parentText" presStyleLbl="solidFgAcc1" presStyleIdx="2" presStyleCnt="4">
        <dgm:presLayoutVars>
          <dgm:chMax val="1"/>
          <dgm:bulletEnabled/>
        </dgm:presLayoutVars>
      </dgm:prSet>
      <dgm:spPr/>
    </dgm:pt>
    <dgm:pt modelId="{4D25DE25-091C-437B-BAE3-17D208283713}" type="pres">
      <dgm:prSet presAssocID="{1B2C4A58-E18E-447C-BDC8-928130DE8878}" presName="descendantText" presStyleLbl="alignNode1" presStyleIdx="2" presStyleCnt="4">
        <dgm:presLayoutVars>
          <dgm:bulletEnabled/>
        </dgm:presLayoutVars>
      </dgm:prSet>
      <dgm:spPr/>
    </dgm:pt>
    <dgm:pt modelId="{A21CAB24-FB7C-47FB-AF61-AB9293814433}" type="pres">
      <dgm:prSet presAssocID="{15F565C7-EFE5-4F14-93DA-F852F7436413}" presName="sp" presStyleCnt="0"/>
      <dgm:spPr/>
    </dgm:pt>
    <dgm:pt modelId="{F0F23A06-9338-4E35-91AE-E8FAF9120FD4}" type="pres">
      <dgm:prSet presAssocID="{477CFF7F-D63E-476A-A3C3-2350FADD20BF}" presName="linNode" presStyleCnt="0"/>
      <dgm:spPr/>
    </dgm:pt>
    <dgm:pt modelId="{765AF2FB-2D9A-4804-AA21-3C1226B5EABF}" type="pres">
      <dgm:prSet presAssocID="{477CFF7F-D63E-476A-A3C3-2350FADD20BF}" presName="parentText" presStyleLbl="solidFgAcc1" presStyleIdx="3" presStyleCnt="4">
        <dgm:presLayoutVars>
          <dgm:chMax val="1"/>
          <dgm:bulletEnabled/>
        </dgm:presLayoutVars>
      </dgm:prSet>
      <dgm:spPr/>
    </dgm:pt>
    <dgm:pt modelId="{5FE71476-6815-4A83-9A7D-6AB27F24F1F6}" type="pres">
      <dgm:prSet presAssocID="{477CFF7F-D63E-476A-A3C3-2350FADD20BF}" presName="descendantText" presStyleLbl="alignNode1" presStyleIdx="3" presStyleCnt="4">
        <dgm:presLayoutVars>
          <dgm:bulletEnabled/>
        </dgm:presLayoutVars>
      </dgm:prSet>
      <dgm:spPr/>
    </dgm:pt>
  </dgm:ptLst>
  <dgm:cxnLst>
    <dgm:cxn modelId="{87770113-E0A1-42F6-8065-46299052B514}" type="presOf" srcId="{B7013B6E-30C9-4845-8C9B-5C1F86EF7045}" destId="{4F825F26-273F-4CE0-BA57-E49FDF8E0914}" srcOrd="0" destOrd="0" presId="urn:microsoft.com/office/officeart/2016/7/layout/VerticalHollowActionList"/>
    <dgm:cxn modelId="{F768C11D-B0FD-48DC-B09B-0ABBBDCA7043}" type="presOf" srcId="{1B2C4A58-E18E-447C-BDC8-928130DE8878}" destId="{6B67DB02-06C4-4868-B065-AF27B0461FA3}" srcOrd="0" destOrd="0" presId="urn:microsoft.com/office/officeart/2016/7/layout/VerticalHollowActionList"/>
    <dgm:cxn modelId="{A870BD24-4BAB-410E-9951-0E2BB48A5B95}" type="presOf" srcId="{B331F9FD-E967-448F-BDBB-6C549C4BA5EE}" destId="{5FE71476-6815-4A83-9A7D-6AB27F24F1F6}"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980E0D49-7C8C-4593-8C42-696D43DB8580}" type="presOf" srcId="{F1267758-220F-41C6-8398-B3235353C8E1}" destId="{4D25DE25-091C-437B-BAE3-17D208283713}" srcOrd="0" destOrd="0" presId="urn:microsoft.com/office/officeart/2016/7/layout/VerticalHollowActionList"/>
    <dgm:cxn modelId="{3DB8384E-5475-4D50-A30C-7ACC1FA88647}" type="presOf" srcId="{477CFF7F-D63E-476A-A3C3-2350FADD20BF}" destId="{765AF2FB-2D9A-4804-AA21-3C1226B5EABF}"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8305D05A-F388-40B4-A4F8-CED624F2ABE1}" type="presOf" srcId="{1816CA96-1F42-4BAA-943A-B1E89B9F683B}" destId="{68106934-D8C1-485D-91E2-FA9C96B6808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E108D2A0-2CAD-4D34-ACE6-74500B57607F}" type="presOf" srcId="{E82FFB80-3DD6-400F-AAD1-E7138918671B}" destId="{C907A019-45F1-4336-852F-C5833A67C877}" srcOrd="0" destOrd="0" presId="urn:microsoft.com/office/officeart/2016/7/layout/VerticalHollowActionList"/>
    <dgm:cxn modelId="{EF29E0A9-1516-4FC4-A88B-E36E74F3E139}" type="presOf" srcId="{7B618227-BFC2-4C6E-9A46-C5A251153337}" destId="{5BD8EBBE-E9F2-4005-9A8E-62FEF71E7ED4}" srcOrd="0" destOrd="0" presId="urn:microsoft.com/office/officeart/2016/7/layout/VerticalHollowActionList"/>
    <dgm:cxn modelId="{2DB3D5B7-EF46-4130-94DB-FC7B8A55D345}" type="presOf" srcId="{31E9A6CE-D936-4371-BBE7-ACEE7F1F566B}" destId="{353FB10F-88B5-440B-95D2-FE82E7C7C339}"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A4559F85-C14E-415C-B8EB-17CBBDA23258}" type="presParOf" srcId="{C907A019-45F1-4336-852F-C5833A67C877}" destId="{A3CC2478-BD5A-4B2D-894E-EB21B6E593FB}" srcOrd="0" destOrd="0" presId="urn:microsoft.com/office/officeart/2016/7/layout/VerticalHollowActionList"/>
    <dgm:cxn modelId="{2C0331B0-DF8A-41E4-B794-140F39943920}" type="presParOf" srcId="{A3CC2478-BD5A-4B2D-894E-EB21B6E593FB}" destId="{4F825F26-273F-4CE0-BA57-E49FDF8E0914}" srcOrd="0" destOrd="0" presId="urn:microsoft.com/office/officeart/2016/7/layout/VerticalHollowActionList"/>
    <dgm:cxn modelId="{89B36BF1-34E3-4B7F-AEC4-7E91A7A97E18}" type="presParOf" srcId="{A3CC2478-BD5A-4B2D-894E-EB21B6E593FB}" destId="{68106934-D8C1-485D-91E2-FA9C96B68085}" srcOrd="1" destOrd="0" presId="urn:microsoft.com/office/officeart/2016/7/layout/VerticalHollowActionList"/>
    <dgm:cxn modelId="{D432B086-86BF-42A7-BE2D-3F558BA0494E}" type="presParOf" srcId="{C907A019-45F1-4336-852F-C5833A67C877}" destId="{8CC5EC0D-89EE-424E-B570-B618D867692C}" srcOrd="1" destOrd="0" presId="urn:microsoft.com/office/officeart/2016/7/layout/VerticalHollowActionList"/>
    <dgm:cxn modelId="{168B3D10-FA62-425D-BFFB-C4E14921F04C}" type="presParOf" srcId="{C907A019-45F1-4336-852F-C5833A67C877}" destId="{5380C81D-2E83-4C83-B20F-47D757915EEA}" srcOrd="2" destOrd="0" presId="urn:microsoft.com/office/officeart/2016/7/layout/VerticalHollowActionList"/>
    <dgm:cxn modelId="{11F0D6DA-A070-4F1E-9DB8-FD21FB446668}" type="presParOf" srcId="{5380C81D-2E83-4C83-B20F-47D757915EEA}" destId="{5BD8EBBE-E9F2-4005-9A8E-62FEF71E7ED4}" srcOrd="0" destOrd="0" presId="urn:microsoft.com/office/officeart/2016/7/layout/VerticalHollowActionList"/>
    <dgm:cxn modelId="{D7134349-6230-4897-91FF-435EE746D4B0}" type="presParOf" srcId="{5380C81D-2E83-4C83-B20F-47D757915EEA}" destId="{353FB10F-88B5-440B-95D2-FE82E7C7C339}" srcOrd="1" destOrd="0" presId="urn:microsoft.com/office/officeart/2016/7/layout/VerticalHollowActionList"/>
    <dgm:cxn modelId="{006F8722-5A88-43E9-90CB-636A5FD8389D}" type="presParOf" srcId="{C907A019-45F1-4336-852F-C5833A67C877}" destId="{FC17A0FC-0FD5-4D7B-BDDF-64A4FCD8AC1E}" srcOrd="3" destOrd="0" presId="urn:microsoft.com/office/officeart/2016/7/layout/VerticalHollowActionList"/>
    <dgm:cxn modelId="{8FA7C21F-5C78-42B1-9CA2-FE5AC984262F}" type="presParOf" srcId="{C907A019-45F1-4336-852F-C5833A67C877}" destId="{FBD5A873-9A98-4270-8066-125137522A17}" srcOrd="4" destOrd="0" presId="urn:microsoft.com/office/officeart/2016/7/layout/VerticalHollowActionList"/>
    <dgm:cxn modelId="{200B66A6-7B40-431A-9401-06935E23562C}" type="presParOf" srcId="{FBD5A873-9A98-4270-8066-125137522A17}" destId="{6B67DB02-06C4-4868-B065-AF27B0461FA3}" srcOrd="0" destOrd="0" presId="urn:microsoft.com/office/officeart/2016/7/layout/VerticalHollowActionList"/>
    <dgm:cxn modelId="{1090EA37-D895-4E24-A14F-87385B6A9A4A}" type="presParOf" srcId="{FBD5A873-9A98-4270-8066-125137522A17}" destId="{4D25DE25-091C-437B-BAE3-17D208283713}" srcOrd="1" destOrd="0" presId="urn:microsoft.com/office/officeart/2016/7/layout/VerticalHollowActionList"/>
    <dgm:cxn modelId="{E70B9558-4FAB-4755-9961-83766061ABC9}" type="presParOf" srcId="{C907A019-45F1-4336-852F-C5833A67C877}" destId="{A21CAB24-FB7C-47FB-AF61-AB9293814433}" srcOrd="5" destOrd="0" presId="urn:microsoft.com/office/officeart/2016/7/layout/VerticalHollowActionList"/>
    <dgm:cxn modelId="{E350F737-B95A-44AA-B599-92542741E01F}" type="presParOf" srcId="{C907A019-45F1-4336-852F-C5833A67C877}" destId="{F0F23A06-9338-4E35-91AE-E8FAF9120FD4}" srcOrd="6" destOrd="0" presId="urn:microsoft.com/office/officeart/2016/7/layout/VerticalHollowActionList"/>
    <dgm:cxn modelId="{92B86F0A-2920-4A7D-909F-F97ECDF7ACE3}" type="presParOf" srcId="{F0F23A06-9338-4E35-91AE-E8FAF9120FD4}" destId="{765AF2FB-2D9A-4804-AA21-3C1226B5EABF}" srcOrd="0" destOrd="0" presId="urn:microsoft.com/office/officeart/2016/7/layout/VerticalHollowActionList"/>
    <dgm:cxn modelId="{98C288F5-A8D3-4A6D-B243-C606B46E4A20}" type="presParOf" srcId="{F0F23A06-9338-4E35-91AE-E8FAF9120FD4}" destId="{5FE71476-6815-4A83-9A7D-6AB27F24F1F6}"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B0CE56-6C60-468A-82E0-57EB82058DC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876A138-0A35-4F32-813F-8554F6B795CB}">
      <dgm:prSet/>
      <dgm:spPr/>
      <dgm:t>
        <a:bodyPr/>
        <a:lstStyle/>
        <a:p>
          <a:r>
            <a:rPr lang="en-US"/>
            <a:t>Reserves-to-production ratio: (Mbbl/y of proven oil reserve)/(Mbbl/y of produced oil) = years of proven oil reserves.</a:t>
          </a:r>
        </a:p>
      </dgm:t>
    </dgm:pt>
    <dgm:pt modelId="{996EA0BE-58A0-4E78-B117-807A48867009}" type="parTrans" cxnId="{C505AB3F-1E79-4E39-9C06-6454C4FD6527}">
      <dgm:prSet/>
      <dgm:spPr/>
      <dgm:t>
        <a:bodyPr/>
        <a:lstStyle/>
        <a:p>
          <a:endParaRPr lang="en-US"/>
        </a:p>
      </dgm:t>
    </dgm:pt>
    <dgm:pt modelId="{686DA4BF-CBC0-4E68-8447-29AB81F81C98}" type="sibTrans" cxnId="{C505AB3F-1E79-4E39-9C06-6454C4FD6527}">
      <dgm:prSet/>
      <dgm:spPr/>
      <dgm:t>
        <a:bodyPr/>
        <a:lstStyle/>
        <a:p>
          <a:endParaRPr lang="en-US"/>
        </a:p>
      </dgm:t>
    </dgm:pt>
    <dgm:pt modelId="{E3CCEB5F-C8A4-4F55-8CCA-83E520596DD5}">
      <dgm:prSet/>
      <dgm:spPr/>
      <dgm:t>
        <a:bodyPr/>
        <a:lstStyle/>
        <a:p>
          <a:r>
            <a:rPr lang="en-US"/>
            <a:t>Rate of Emptiness (%): Production-to-reserves ratio (sum of yearly thousand barrels, aka all- time reserve). If the ratio is below 50%, it will indicate that the country has increasing volume and increasing prices is possible.</a:t>
          </a:r>
        </a:p>
      </dgm:t>
    </dgm:pt>
    <dgm:pt modelId="{B6C02523-DB9F-4AB3-9291-2841E3DD65C7}" type="parTrans" cxnId="{E208B1C5-79BD-421B-A0D9-C521F073AFFC}">
      <dgm:prSet/>
      <dgm:spPr/>
      <dgm:t>
        <a:bodyPr/>
        <a:lstStyle/>
        <a:p>
          <a:endParaRPr lang="en-US"/>
        </a:p>
      </dgm:t>
    </dgm:pt>
    <dgm:pt modelId="{DF6D1F20-1D6A-4ED3-BD9D-99D72A71587E}" type="sibTrans" cxnId="{E208B1C5-79BD-421B-A0D9-C521F073AFFC}">
      <dgm:prSet/>
      <dgm:spPr/>
      <dgm:t>
        <a:bodyPr/>
        <a:lstStyle/>
        <a:p>
          <a:endParaRPr lang="en-US"/>
        </a:p>
      </dgm:t>
    </dgm:pt>
    <dgm:pt modelId="{E824314F-B082-4F17-BD80-0C87BB9603E1}" type="pres">
      <dgm:prSet presAssocID="{E1B0CE56-6C60-468A-82E0-57EB82058DC6}" presName="linear" presStyleCnt="0">
        <dgm:presLayoutVars>
          <dgm:animLvl val="lvl"/>
          <dgm:resizeHandles val="exact"/>
        </dgm:presLayoutVars>
      </dgm:prSet>
      <dgm:spPr/>
    </dgm:pt>
    <dgm:pt modelId="{068063E6-01FF-43BD-BC07-0CA4FF10FF9A}" type="pres">
      <dgm:prSet presAssocID="{E876A138-0A35-4F32-813F-8554F6B795CB}" presName="parentText" presStyleLbl="node1" presStyleIdx="0" presStyleCnt="2">
        <dgm:presLayoutVars>
          <dgm:chMax val="0"/>
          <dgm:bulletEnabled val="1"/>
        </dgm:presLayoutVars>
      </dgm:prSet>
      <dgm:spPr/>
    </dgm:pt>
    <dgm:pt modelId="{78C3367D-92FA-48BB-A706-70093D247346}" type="pres">
      <dgm:prSet presAssocID="{686DA4BF-CBC0-4E68-8447-29AB81F81C98}" presName="spacer" presStyleCnt="0"/>
      <dgm:spPr/>
    </dgm:pt>
    <dgm:pt modelId="{C92CBFF6-1011-479E-9059-C60F2CFC1593}" type="pres">
      <dgm:prSet presAssocID="{E3CCEB5F-C8A4-4F55-8CCA-83E520596DD5}" presName="parentText" presStyleLbl="node1" presStyleIdx="1" presStyleCnt="2">
        <dgm:presLayoutVars>
          <dgm:chMax val="0"/>
          <dgm:bulletEnabled val="1"/>
        </dgm:presLayoutVars>
      </dgm:prSet>
      <dgm:spPr/>
    </dgm:pt>
  </dgm:ptLst>
  <dgm:cxnLst>
    <dgm:cxn modelId="{53602534-109E-4857-A3FF-DE1AE1D7D75B}" type="presOf" srcId="{E1B0CE56-6C60-468A-82E0-57EB82058DC6}" destId="{E824314F-B082-4F17-BD80-0C87BB9603E1}" srcOrd="0" destOrd="0" presId="urn:microsoft.com/office/officeart/2005/8/layout/vList2"/>
    <dgm:cxn modelId="{C505AB3F-1E79-4E39-9C06-6454C4FD6527}" srcId="{E1B0CE56-6C60-468A-82E0-57EB82058DC6}" destId="{E876A138-0A35-4F32-813F-8554F6B795CB}" srcOrd="0" destOrd="0" parTransId="{996EA0BE-58A0-4E78-B117-807A48867009}" sibTransId="{686DA4BF-CBC0-4E68-8447-29AB81F81C98}"/>
    <dgm:cxn modelId="{0E077D92-3F74-4CAA-9BA3-4C0157284183}" type="presOf" srcId="{E876A138-0A35-4F32-813F-8554F6B795CB}" destId="{068063E6-01FF-43BD-BC07-0CA4FF10FF9A}" srcOrd="0" destOrd="0" presId="urn:microsoft.com/office/officeart/2005/8/layout/vList2"/>
    <dgm:cxn modelId="{E208B1C5-79BD-421B-A0D9-C521F073AFFC}" srcId="{E1B0CE56-6C60-468A-82E0-57EB82058DC6}" destId="{E3CCEB5F-C8A4-4F55-8CCA-83E520596DD5}" srcOrd="1" destOrd="0" parTransId="{B6C02523-DB9F-4AB3-9291-2841E3DD65C7}" sibTransId="{DF6D1F20-1D6A-4ED3-BD9D-99D72A71587E}"/>
    <dgm:cxn modelId="{2F119BD6-F0A8-4275-9A53-D8C860A5B67B}" type="presOf" srcId="{E3CCEB5F-C8A4-4F55-8CCA-83E520596DD5}" destId="{C92CBFF6-1011-479E-9059-C60F2CFC1593}" srcOrd="0" destOrd="0" presId="urn:microsoft.com/office/officeart/2005/8/layout/vList2"/>
    <dgm:cxn modelId="{B7173D3A-A0E8-4881-9D66-6DE6AF550D4E}" type="presParOf" srcId="{E824314F-B082-4F17-BD80-0C87BB9603E1}" destId="{068063E6-01FF-43BD-BC07-0CA4FF10FF9A}" srcOrd="0" destOrd="0" presId="urn:microsoft.com/office/officeart/2005/8/layout/vList2"/>
    <dgm:cxn modelId="{6F6764C7-E480-41CE-B7AC-15A51E7A5081}" type="presParOf" srcId="{E824314F-B082-4F17-BD80-0C87BB9603E1}" destId="{78C3367D-92FA-48BB-A706-70093D247346}" srcOrd="1" destOrd="0" presId="urn:microsoft.com/office/officeart/2005/8/layout/vList2"/>
    <dgm:cxn modelId="{3C9BC0E2-11FB-485D-AA3E-AC253A82D2CC}" type="presParOf" srcId="{E824314F-B082-4F17-BD80-0C87BB9603E1}" destId="{C92CBFF6-1011-479E-9059-C60F2CFC159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520448-3AD9-4254-BBEE-A95774E7B1F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46E9B8C-E7A6-4F58-9D5F-0A00316C4CFB}">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r>
            <a:rPr lang="en-US" dirty="0"/>
            <a:t>RPR: Years left of proven oil reserves for Venezuela, Saudi Arabia, and Canada respectively: 1,540; 74; 90.</a:t>
          </a:r>
        </a:p>
      </dgm:t>
    </dgm:pt>
    <dgm:pt modelId="{B12B0B02-CF6F-498D-8FEB-6E77B73AE179}" type="parTrans" cxnId="{4D936B50-7877-48CE-90A1-B5115011F59C}">
      <dgm:prSet/>
      <dgm:spPr/>
      <dgm:t>
        <a:bodyPr/>
        <a:lstStyle/>
        <a:p>
          <a:endParaRPr lang="en-US"/>
        </a:p>
      </dgm:t>
    </dgm:pt>
    <dgm:pt modelId="{1548286F-2FCA-4D2A-9485-278B447D841C}" type="sibTrans" cxnId="{4D936B50-7877-48CE-90A1-B5115011F59C}">
      <dgm:prSet/>
      <dgm:spPr/>
      <dgm:t>
        <a:bodyPr/>
        <a:lstStyle/>
        <a:p>
          <a:endParaRPr lang="en-US"/>
        </a:p>
      </dgm:t>
    </dgm:pt>
    <dgm:pt modelId="{C1AF9182-7819-4286-BBF4-85AD6E9602AC}">
      <dgm:prSet>
        <dgm:style>
          <a:lnRef idx="1">
            <a:schemeClr val="accent1"/>
          </a:lnRef>
          <a:fillRef idx="2">
            <a:schemeClr val="accent1"/>
          </a:fillRef>
          <a:effectRef idx="1">
            <a:schemeClr val="accent1"/>
          </a:effectRef>
          <a:fontRef idx="minor">
            <a:schemeClr val="dk1"/>
          </a:fontRef>
        </dgm:style>
      </dgm:prSet>
      <dgm:spPr/>
      <dgm:t>
        <a:bodyPr/>
        <a:lstStyle/>
        <a:p>
          <a:r>
            <a:rPr lang="en-US"/>
            <a:t>PRR: Approximate &amp; of emptiness for Venezuela, Saudi Arabia, and Canada respectively: 15.3; 36.3; 23.6.</a:t>
          </a:r>
        </a:p>
      </dgm:t>
    </dgm:pt>
    <dgm:pt modelId="{A285EC2E-195F-4097-81C6-57164A276939}" type="parTrans" cxnId="{6DDDD585-7FD6-40A6-B990-9A63BC18102C}">
      <dgm:prSet/>
      <dgm:spPr/>
      <dgm:t>
        <a:bodyPr/>
        <a:lstStyle/>
        <a:p>
          <a:endParaRPr lang="en-US"/>
        </a:p>
      </dgm:t>
    </dgm:pt>
    <dgm:pt modelId="{B09156E0-F8DD-4956-B108-76F458D5A63A}" type="sibTrans" cxnId="{6DDDD585-7FD6-40A6-B990-9A63BC18102C}">
      <dgm:prSet/>
      <dgm:spPr/>
      <dgm:t>
        <a:bodyPr/>
        <a:lstStyle/>
        <a:p>
          <a:endParaRPr lang="en-US"/>
        </a:p>
      </dgm:t>
    </dgm:pt>
    <dgm:pt modelId="{8EFE2AF6-83EE-4BC8-995F-E586436C4FB2}" type="pres">
      <dgm:prSet presAssocID="{C5520448-3AD9-4254-BBEE-A95774E7B1F4}" presName="linear" presStyleCnt="0">
        <dgm:presLayoutVars>
          <dgm:animLvl val="lvl"/>
          <dgm:resizeHandles val="exact"/>
        </dgm:presLayoutVars>
      </dgm:prSet>
      <dgm:spPr/>
    </dgm:pt>
    <dgm:pt modelId="{8200EDFC-CCFA-41EB-8AFA-ECF2948D129E}" type="pres">
      <dgm:prSet presAssocID="{246E9B8C-E7A6-4F58-9D5F-0A00316C4CFB}" presName="parentText" presStyleLbl="node1" presStyleIdx="0" presStyleCnt="2">
        <dgm:presLayoutVars>
          <dgm:chMax val="0"/>
          <dgm:bulletEnabled val="1"/>
        </dgm:presLayoutVars>
      </dgm:prSet>
      <dgm:spPr/>
    </dgm:pt>
    <dgm:pt modelId="{3344FC41-A5B4-4703-8FE1-37570CB5D7CF}" type="pres">
      <dgm:prSet presAssocID="{1548286F-2FCA-4D2A-9485-278B447D841C}" presName="spacer" presStyleCnt="0"/>
      <dgm:spPr/>
    </dgm:pt>
    <dgm:pt modelId="{85BBA504-12E2-43EF-9AE0-69DF98B75C28}" type="pres">
      <dgm:prSet presAssocID="{C1AF9182-7819-4286-BBF4-85AD6E9602AC}" presName="parentText" presStyleLbl="node1" presStyleIdx="1" presStyleCnt="2">
        <dgm:presLayoutVars>
          <dgm:chMax val="0"/>
          <dgm:bulletEnabled val="1"/>
        </dgm:presLayoutVars>
      </dgm:prSet>
      <dgm:spPr/>
    </dgm:pt>
  </dgm:ptLst>
  <dgm:cxnLst>
    <dgm:cxn modelId="{55999A0C-ED14-410E-9E8C-78DBDE855AAC}" type="presOf" srcId="{C1AF9182-7819-4286-BBF4-85AD6E9602AC}" destId="{85BBA504-12E2-43EF-9AE0-69DF98B75C28}" srcOrd="0" destOrd="0" presId="urn:microsoft.com/office/officeart/2005/8/layout/vList2"/>
    <dgm:cxn modelId="{D903390D-1E30-4F5F-9D04-15D8AF3698BE}" type="presOf" srcId="{246E9B8C-E7A6-4F58-9D5F-0A00316C4CFB}" destId="{8200EDFC-CCFA-41EB-8AFA-ECF2948D129E}" srcOrd="0" destOrd="0" presId="urn:microsoft.com/office/officeart/2005/8/layout/vList2"/>
    <dgm:cxn modelId="{4D936B50-7877-48CE-90A1-B5115011F59C}" srcId="{C5520448-3AD9-4254-BBEE-A95774E7B1F4}" destId="{246E9B8C-E7A6-4F58-9D5F-0A00316C4CFB}" srcOrd="0" destOrd="0" parTransId="{B12B0B02-CF6F-498D-8FEB-6E77B73AE179}" sibTransId="{1548286F-2FCA-4D2A-9485-278B447D841C}"/>
    <dgm:cxn modelId="{6DDDD585-7FD6-40A6-B990-9A63BC18102C}" srcId="{C5520448-3AD9-4254-BBEE-A95774E7B1F4}" destId="{C1AF9182-7819-4286-BBF4-85AD6E9602AC}" srcOrd="1" destOrd="0" parTransId="{A285EC2E-195F-4097-81C6-57164A276939}" sibTransId="{B09156E0-F8DD-4956-B108-76F458D5A63A}"/>
    <dgm:cxn modelId="{38110C90-15C0-480D-84AE-2EBDE95605BA}" type="presOf" srcId="{C5520448-3AD9-4254-BBEE-A95774E7B1F4}" destId="{8EFE2AF6-83EE-4BC8-995F-E586436C4FB2}" srcOrd="0" destOrd="0" presId="urn:microsoft.com/office/officeart/2005/8/layout/vList2"/>
    <dgm:cxn modelId="{AF5FFFBA-436E-4CE8-B4C2-7FB43BDD8030}" type="presParOf" srcId="{8EFE2AF6-83EE-4BC8-995F-E586436C4FB2}" destId="{8200EDFC-CCFA-41EB-8AFA-ECF2948D129E}" srcOrd="0" destOrd="0" presId="urn:microsoft.com/office/officeart/2005/8/layout/vList2"/>
    <dgm:cxn modelId="{DA3E93A4-6341-4794-9908-BB1262252C40}" type="presParOf" srcId="{8EFE2AF6-83EE-4BC8-995F-E586436C4FB2}" destId="{3344FC41-A5B4-4703-8FE1-37570CB5D7CF}" srcOrd="1" destOrd="0" presId="urn:microsoft.com/office/officeart/2005/8/layout/vList2"/>
    <dgm:cxn modelId="{791D6879-CD39-4339-AE0D-8E1517D7E1BF}" type="presParOf" srcId="{8EFE2AF6-83EE-4BC8-995F-E586436C4FB2}" destId="{85BBA504-12E2-43EF-9AE0-69DF98B75C2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5"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Capactiy</a:t>
          </a:r>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capacity energy: Yemen, Vietnam, </a:t>
          </a:r>
          <a:r>
            <a:rPr lang="en-US" dirty="0" err="1"/>
            <a:t>Venezeula</a:t>
          </a:r>
          <a:r>
            <a:rPr lang="en-US" dirty="0"/>
            <a:t>, </a:t>
          </a:r>
          <a:r>
            <a:rPr lang="en-US" dirty="0" err="1"/>
            <a:t>Uzbekiastan</a:t>
          </a:r>
          <a:r>
            <a:rPr lang="en-US" dirty="0"/>
            <a:t>, U.S.</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Gas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Russian Federation, Iran, Qatar, Turkmenistan, U.S.</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Gas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gas production. Russian Federation in 2</a:t>
          </a:r>
          <a:r>
            <a:rPr lang="en-US" baseline="30000" dirty="0"/>
            <a:t>nd</a:t>
          </a:r>
          <a:r>
            <a:rPr lang="en-US" baseline="0" dirty="0"/>
            <a:t> place.</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Gas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Russian Federation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A57C1C03-CF72-40C2-8573-B1CA60EFD5AA}" type="pres">
      <dgm:prSet presAssocID="{E82FFB80-3DD6-400F-AAD1-E7138918671B}" presName="Name0" presStyleCnt="0">
        <dgm:presLayoutVars>
          <dgm:dir/>
          <dgm:animLvl val="lvl"/>
          <dgm:resizeHandles val="exact"/>
        </dgm:presLayoutVars>
      </dgm:prSet>
      <dgm:spPr/>
    </dgm:pt>
    <dgm:pt modelId="{CB85DA56-A388-492C-AB5E-420FCC766D80}" type="pres">
      <dgm:prSet presAssocID="{B7013B6E-30C9-4845-8C9B-5C1F86EF7045}" presName="linNode" presStyleCnt="0"/>
      <dgm:spPr/>
    </dgm:pt>
    <dgm:pt modelId="{A579C16C-25CB-4C89-97DB-E65CDDEC1707}" type="pres">
      <dgm:prSet presAssocID="{B7013B6E-30C9-4845-8C9B-5C1F86EF7045}" presName="parentText" presStyleLbl="solidFgAcc1" presStyleIdx="0" presStyleCnt="4">
        <dgm:presLayoutVars>
          <dgm:chMax val="1"/>
          <dgm:bulletEnabled/>
        </dgm:presLayoutVars>
      </dgm:prSet>
      <dgm:spPr/>
    </dgm:pt>
    <dgm:pt modelId="{44646373-1078-4947-8AD0-A6EFBD40BF82}" type="pres">
      <dgm:prSet presAssocID="{B7013B6E-30C9-4845-8C9B-5C1F86EF7045}" presName="descendantText" presStyleLbl="alignNode1" presStyleIdx="0" presStyleCnt="4">
        <dgm:presLayoutVars>
          <dgm:bulletEnabled/>
        </dgm:presLayoutVars>
      </dgm:prSet>
      <dgm:spPr/>
    </dgm:pt>
    <dgm:pt modelId="{D925ACDA-8D80-4413-9957-B412264C35A1}" type="pres">
      <dgm:prSet presAssocID="{9CA12762-F04B-45EE-8C0F-BE4932DF18B6}" presName="sp" presStyleCnt="0"/>
      <dgm:spPr/>
    </dgm:pt>
    <dgm:pt modelId="{961B8AB8-3806-4FA4-96FB-554553472B0B}" type="pres">
      <dgm:prSet presAssocID="{7B618227-BFC2-4C6E-9A46-C5A251153337}" presName="linNode" presStyleCnt="0"/>
      <dgm:spPr/>
    </dgm:pt>
    <dgm:pt modelId="{C270FF49-696A-47D3-988F-05383BECA2F0}" type="pres">
      <dgm:prSet presAssocID="{7B618227-BFC2-4C6E-9A46-C5A251153337}" presName="parentText" presStyleLbl="solidFgAcc1" presStyleIdx="1" presStyleCnt="4">
        <dgm:presLayoutVars>
          <dgm:chMax val="1"/>
          <dgm:bulletEnabled/>
        </dgm:presLayoutVars>
      </dgm:prSet>
      <dgm:spPr/>
    </dgm:pt>
    <dgm:pt modelId="{9FA717FC-7721-445E-A104-AC7F73E5CF35}" type="pres">
      <dgm:prSet presAssocID="{7B618227-BFC2-4C6E-9A46-C5A251153337}" presName="descendantText" presStyleLbl="alignNode1" presStyleIdx="1" presStyleCnt="4">
        <dgm:presLayoutVars>
          <dgm:bulletEnabled/>
        </dgm:presLayoutVars>
      </dgm:prSet>
      <dgm:spPr/>
    </dgm:pt>
    <dgm:pt modelId="{47BCDCD8-E147-4927-BD28-F99E6B51272B}" type="pres">
      <dgm:prSet presAssocID="{11E350F4-0B1A-4C85-8006-B943F4B652A6}" presName="sp" presStyleCnt="0"/>
      <dgm:spPr/>
    </dgm:pt>
    <dgm:pt modelId="{D27FE086-B8AA-4E2A-88E5-8C0A6FE01488}" type="pres">
      <dgm:prSet presAssocID="{1B2C4A58-E18E-447C-BDC8-928130DE8878}" presName="linNode" presStyleCnt="0"/>
      <dgm:spPr/>
    </dgm:pt>
    <dgm:pt modelId="{90F02B72-CE28-43C7-84BE-19D7D7395275}" type="pres">
      <dgm:prSet presAssocID="{1B2C4A58-E18E-447C-BDC8-928130DE8878}" presName="parentText" presStyleLbl="solidFgAcc1" presStyleIdx="2" presStyleCnt="4">
        <dgm:presLayoutVars>
          <dgm:chMax val="1"/>
          <dgm:bulletEnabled/>
        </dgm:presLayoutVars>
      </dgm:prSet>
      <dgm:spPr/>
    </dgm:pt>
    <dgm:pt modelId="{714C6D8C-3742-4F83-A3B8-39072469B180}" type="pres">
      <dgm:prSet presAssocID="{1B2C4A58-E18E-447C-BDC8-928130DE8878}" presName="descendantText" presStyleLbl="alignNode1" presStyleIdx="2" presStyleCnt="4">
        <dgm:presLayoutVars>
          <dgm:bulletEnabled/>
        </dgm:presLayoutVars>
      </dgm:prSet>
      <dgm:spPr/>
    </dgm:pt>
    <dgm:pt modelId="{D196C1C3-0F22-4065-9806-962A42E112D8}" type="pres">
      <dgm:prSet presAssocID="{15F565C7-EFE5-4F14-93DA-F852F7436413}" presName="sp" presStyleCnt="0"/>
      <dgm:spPr/>
    </dgm:pt>
    <dgm:pt modelId="{4AFF42DB-E7EE-49FC-9ED2-E82A00D87392}" type="pres">
      <dgm:prSet presAssocID="{477CFF7F-D63E-476A-A3C3-2350FADD20BF}" presName="linNode" presStyleCnt="0"/>
      <dgm:spPr/>
    </dgm:pt>
    <dgm:pt modelId="{5227F61B-1841-4FD6-838A-9CC12A38494B}" type="pres">
      <dgm:prSet presAssocID="{477CFF7F-D63E-476A-A3C3-2350FADD20BF}" presName="parentText" presStyleLbl="solidFgAcc1" presStyleIdx="3" presStyleCnt="4">
        <dgm:presLayoutVars>
          <dgm:chMax val="1"/>
          <dgm:bulletEnabled/>
        </dgm:presLayoutVars>
      </dgm:prSet>
      <dgm:spPr/>
    </dgm:pt>
    <dgm:pt modelId="{86CA7A29-0358-4A69-ADFE-69301FFE9D4B}" type="pres">
      <dgm:prSet presAssocID="{477CFF7F-D63E-476A-A3C3-2350FADD20BF}" presName="descendantText" presStyleLbl="alignNode1" presStyleIdx="3" presStyleCnt="4">
        <dgm:presLayoutVars>
          <dgm:bulletEnabled/>
        </dgm:presLayoutVars>
      </dgm:prSet>
      <dgm:spPr/>
    </dgm:pt>
  </dgm:ptLst>
  <dgm:cxnL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72EE0864-86C2-41CD-85D1-4888D2642195}" type="presOf" srcId="{B331F9FD-E967-448F-BDBB-6C549C4BA5EE}" destId="{86CA7A29-0358-4A69-ADFE-69301FFE9D4B}" srcOrd="0" destOrd="0" presId="urn:microsoft.com/office/officeart/2016/7/layout/VerticalHollowActionList"/>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3D7E185A-C96D-4574-B86A-4E46E10E17FB}" srcId="{E82FFB80-3DD6-400F-AAD1-E7138918671B}" destId="{B7013B6E-30C9-4845-8C9B-5C1F86EF7045}" srcOrd="0" destOrd="0" parTransId="{8AB7F0A4-1D15-4381-A750-FED71AE1D13F}" sibTransId="{9CA12762-F04B-45EE-8C0F-BE4932DF18B6}"/>
    <dgm:cxn modelId="{383CFD7C-141E-4F27-8B75-DA17A54C9EBD}" type="presOf" srcId="{1B2C4A58-E18E-447C-BDC8-928130DE8878}" destId="{90F02B72-CE28-43C7-84BE-19D7D739527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C552DF9C-F7F2-4056-AB18-1CA9398CE6DE}" type="presOf" srcId="{B7013B6E-30C9-4845-8C9B-5C1F86EF7045}" destId="{A579C16C-25CB-4C89-97DB-E65CDDEC1707}"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00C75EC3-801D-430F-8DBB-C40C59B9570E}" type="presOf" srcId="{E82FFB80-3DD6-400F-AAD1-E7138918671B}" destId="{A57C1C03-CF72-40C2-8573-B1CA60EFD5AA}" srcOrd="0" destOrd="0" presId="urn:microsoft.com/office/officeart/2016/7/layout/VerticalHollowActionList"/>
    <dgm:cxn modelId="{22446DC3-A89C-4E27-B338-5E5534D8D981}" type="presOf" srcId="{1816CA96-1F42-4BAA-943A-B1E89B9F683B}" destId="{44646373-1078-4947-8AD0-A6EFBD40BF82}" srcOrd="0" destOrd="0" presId="urn:microsoft.com/office/officeart/2016/7/layout/VerticalHollowActionList"/>
    <dgm:cxn modelId="{6E392DC7-C3F0-4E49-BE8A-D80B907ED667}" srcId="{B7013B6E-30C9-4845-8C9B-5C1F86EF7045}" destId="{1816CA96-1F42-4BAA-943A-B1E89B9F683B}" srcOrd="0" destOrd="0" parTransId="{5CE14C73-717B-41DB-B5FF-1EAB4F06193D}" sibTransId="{5F966D43-B317-4C86-84E6-C42CC78D0A5D}"/>
    <dgm:cxn modelId="{7DCB3CD8-9175-43C4-A6C2-F016D9844FB2}" type="presOf" srcId="{31E9A6CE-D936-4371-BBE7-ACEE7F1F566B}" destId="{9FA717FC-7721-445E-A104-AC7F73E5CF35}" srcOrd="0" destOrd="0" presId="urn:microsoft.com/office/officeart/2016/7/layout/VerticalHollowActionList"/>
    <dgm:cxn modelId="{4693D7E5-1724-4843-BDF0-83411CBB58DB}" type="presOf" srcId="{477CFF7F-D63E-476A-A3C3-2350FADD20BF}" destId="{5227F61B-1841-4FD6-838A-9CC12A38494B}" srcOrd="0" destOrd="0" presId="urn:microsoft.com/office/officeart/2016/7/layout/VerticalHollowActionList"/>
    <dgm:cxn modelId="{3FD4C9F4-CD54-4689-8AF5-6BDEF3E266A3}" type="presOf" srcId="{7B618227-BFC2-4C6E-9A46-C5A251153337}" destId="{C270FF49-696A-47D3-988F-05383BECA2F0}" srcOrd="0" destOrd="0" presId="urn:microsoft.com/office/officeart/2016/7/layout/VerticalHollowActionList"/>
    <dgm:cxn modelId="{DD39ECFB-0D6D-4789-A982-3908ED3BEA6E}" type="presOf" srcId="{F1267758-220F-41C6-8398-B3235353C8E1}" destId="{714C6D8C-3742-4F83-A3B8-39072469B180}" srcOrd="0" destOrd="0" presId="urn:microsoft.com/office/officeart/2016/7/layout/VerticalHollowActionList"/>
    <dgm:cxn modelId="{AC596556-AB9E-4A3A-90BA-48E7C44FD996}" type="presParOf" srcId="{A57C1C03-CF72-40C2-8573-B1CA60EFD5AA}" destId="{CB85DA56-A388-492C-AB5E-420FCC766D80}" srcOrd="0" destOrd="0" presId="urn:microsoft.com/office/officeart/2016/7/layout/VerticalHollowActionList"/>
    <dgm:cxn modelId="{1A11056A-5241-4CF2-8708-2AEB06D2EF04}" type="presParOf" srcId="{CB85DA56-A388-492C-AB5E-420FCC766D80}" destId="{A579C16C-25CB-4C89-97DB-E65CDDEC1707}" srcOrd="0" destOrd="0" presId="urn:microsoft.com/office/officeart/2016/7/layout/VerticalHollowActionList"/>
    <dgm:cxn modelId="{69D34125-C9E1-4DAC-A888-A6EF3EE074C7}" type="presParOf" srcId="{CB85DA56-A388-492C-AB5E-420FCC766D80}" destId="{44646373-1078-4947-8AD0-A6EFBD40BF82}" srcOrd="1" destOrd="0" presId="urn:microsoft.com/office/officeart/2016/7/layout/VerticalHollowActionList"/>
    <dgm:cxn modelId="{4787D7C0-4E24-4B2C-89CD-A6EBD9F136B1}" type="presParOf" srcId="{A57C1C03-CF72-40C2-8573-B1CA60EFD5AA}" destId="{D925ACDA-8D80-4413-9957-B412264C35A1}" srcOrd="1" destOrd="0" presId="urn:microsoft.com/office/officeart/2016/7/layout/VerticalHollowActionList"/>
    <dgm:cxn modelId="{2442EE33-C346-453D-A631-27E9AE3781A5}" type="presParOf" srcId="{A57C1C03-CF72-40C2-8573-B1CA60EFD5AA}" destId="{961B8AB8-3806-4FA4-96FB-554553472B0B}" srcOrd="2" destOrd="0" presId="urn:microsoft.com/office/officeart/2016/7/layout/VerticalHollowActionList"/>
    <dgm:cxn modelId="{A8CF860A-AF10-437E-B4BB-B6BC11A4BFA6}" type="presParOf" srcId="{961B8AB8-3806-4FA4-96FB-554553472B0B}" destId="{C270FF49-696A-47D3-988F-05383BECA2F0}" srcOrd="0" destOrd="0" presId="urn:microsoft.com/office/officeart/2016/7/layout/VerticalHollowActionList"/>
    <dgm:cxn modelId="{DE86340E-6D0F-46C5-BC21-703F276C343E}" type="presParOf" srcId="{961B8AB8-3806-4FA4-96FB-554553472B0B}" destId="{9FA717FC-7721-445E-A104-AC7F73E5CF35}" srcOrd="1" destOrd="0" presId="urn:microsoft.com/office/officeart/2016/7/layout/VerticalHollowActionList"/>
    <dgm:cxn modelId="{14D1D0B5-D5A3-4472-B3F9-1997BAAF9906}" type="presParOf" srcId="{A57C1C03-CF72-40C2-8573-B1CA60EFD5AA}" destId="{47BCDCD8-E147-4927-BD28-F99E6B51272B}" srcOrd="3" destOrd="0" presId="urn:microsoft.com/office/officeart/2016/7/layout/VerticalHollowActionList"/>
    <dgm:cxn modelId="{A4527902-875A-44A6-B300-8C687C493596}" type="presParOf" srcId="{A57C1C03-CF72-40C2-8573-B1CA60EFD5AA}" destId="{D27FE086-B8AA-4E2A-88E5-8C0A6FE01488}" srcOrd="4" destOrd="0" presId="urn:microsoft.com/office/officeart/2016/7/layout/VerticalHollowActionList"/>
    <dgm:cxn modelId="{70D19843-6761-4F56-B694-BC58FB125D52}" type="presParOf" srcId="{D27FE086-B8AA-4E2A-88E5-8C0A6FE01488}" destId="{90F02B72-CE28-43C7-84BE-19D7D7395275}" srcOrd="0" destOrd="0" presId="urn:microsoft.com/office/officeart/2016/7/layout/VerticalHollowActionList"/>
    <dgm:cxn modelId="{C9E65579-6894-430D-8628-33469D6FF411}" type="presParOf" srcId="{D27FE086-B8AA-4E2A-88E5-8C0A6FE01488}" destId="{714C6D8C-3742-4F83-A3B8-39072469B180}" srcOrd="1" destOrd="0" presId="urn:microsoft.com/office/officeart/2016/7/layout/VerticalHollowActionList"/>
    <dgm:cxn modelId="{B7DF32D0-1770-488E-923E-5F27F658708A}" type="presParOf" srcId="{A57C1C03-CF72-40C2-8573-B1CA60EFD5AA}" destId="{D196C1C3-0F22-4065-9806-962A42E112D8}" srcOrd="5" destOrd="0" presId="urn:microsoft.com/office/officeart/2016/7/layout/VerticalHollowActionList"/>
    <dgm:cxn modelId="{BF5C9DA5-94B2-4BD9-BD16-ABDF91577EA0}" type="presParOf" srcId="{A57C1C03-CF72-40C2-8573-B1CA60EFD5AA}" destId="{4AFF42DB-E7EE-49FC-9ED2-E82A00D87392}" srcOrd="6" destOrd="0" presId="urn:microsoft.com/office/officeart/2016/7/layout/VerticalHollowActionList"/>
    <dgm:cxn modelId="{AC0049C9-E8EA-4355-B5C6-F0E3830CAAEE}" type="presParOf" srcId="{4AFF42DB-E7EE-49FC-9ED2-E82A00D87392}" destId="{5227F61B-1841-4FD6-838A-9CC12A38494B}" srcOrd="0" destOrd="0" presId="urn:microsoft.com/office/officeart/2016/7/layout/VerticalHollowActionList"/>
    <dgm:cxn modelId="{9EF4B993-125C-4434-A6F2-6DD35FF8BD9A}" type="presParOf" srcId="{4AFF42DB-E7EE-49FC-9ED2-E82A00D87392}" destId="{86CA7A29-0358-4A69-ADFE-69301FFE9D4B}"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94CCED-7282-48A2-9732-770818515F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A1150F2-F40C-4B3F-9BB4-5D80C0CED3FF}">
      <dgm:prSet/>
      <dgm:spPr/>
      <dgm:t>
        <a:bodyPr/>
        <a:lstStyle/>
        <a:p>
          <a:pPr>
            <a:lnSpc>
              <a:spcPct val="100000"/>
            </a:lnSpc>
          </a:pPr>
          <a:r>
            <a:rPr lang="en-US" dirty="0">
              <a:solidFill>
                <a:schemeClr val="bg1"/>
              </a:solidFill>
            </a:rPr>
            <a:t>Only 6% of the data from Athabasca Oil sands well log was analyzed in this project. Analysis needs to be continued in the future.</a:t>
          </a:r>
        </a:p>
      </dgm:t>
    </dgm:pt>
    <dgm:pt modelId="{2371E4F0-2E07-47F0-B3AE-B45A1C0B8BA5}" type="parTrans" cxnId="{049667F0-B6EE-41AD-A965-E74490D84541}">
      <dgm:prSet/>
      <dgm:spPr/>
      <dgm:t>
        <a:bodyPr/>
        <a:lstStyle/>
        <a:p>
          <a:endParaRPr lang="en-US"/>
        </a:p>
      </dgm:t>
    </dgm:pt>
    <dgm:pt modelId="{624EDA3B-C840-484E-BF04-C017A63352AF}" type="sibTrans" cxnId="{049667F0-B6EE-41AD-A965-E74490D84541}">
      <dgm:prSet/>
      <dgm:spPr/>
      <dgm:t>
        <a:bodyPr/>
        <a:lstStyle/>
        <a:p>
          <a:endParaRPr lang="en-US"/>
        </a:p>
      </dgm:t>
    </dgm:pt>
    <dgm:pt modelId="{2039032D-F973-4B03-AF49-0DCFE5CDD86D}">
      <dgm:prSet/>
      <dgm:spPr/>
      <dgm:t>
        <a:bodyPr/>
        <a:lstStyle/>
        <a:p>
          <a:pPr>
            <a:lnSpc>
              <a:spcPct val="100000"/>
            </a:lnSpc>
          </a:pPr>
          <a:r>
            <a:rPr lang="en-US" dirty="0">
              <a:solidFill>
                <a:schemeClr val="bg1"/>
              </a:solidFill>
            </a:rPr>
            <a:t>More sources needs to be gathered for coal and natural gas for further analysis. </a:t>
          </a:r>
        </a:p>
      </dgm:t>
    </dgm:pt>
    <dgm:pt modelId="{E313098F-6741-4C91-9676-3084913B43C7}" type="parTrans" cxnId="{4FF44807-84D0-4690-A925-05324EF0EA75}">
      <dgm:prSet/>
      <dgm:spPr/>
      <dgm:t>
        <a:bodyPr/>
        <a:lstStyle/>
        <a:p>
          <a:endParaRPr lang="en-US"/>
        </a:p>
      </dgm:t>
    </dgm:pt>
    <dgm:pt modelId="{D934DFD0-61E7-4D07-9B14-BDA2BC8A54D8}" type="sibTrans" cxnId="{4FF44807-84D0-4690-A925-05324EF0EA75}">
      <dgm:prSet/>
      <dgm:spPr/>
      <dgm:t>
        <a:bodyPr/>
        <a:lstStyle/>
        <a:p>
          <a:endParaRPr lang="en-US"/>
        </a:p>
      </dgm:t>
    </dgm:pt>
    <dgm:pt modelId="{4AFE6BE3-8F48-430E-B3ED-4B520633EC63}">
      <dgm:prSet/>
      <dgm:spPr/>
      <dgm:t>
        <a:bodyPr/>
        <a:lstStyle/>
        <a:p>
          <a:pPr>
            <a:lnSpc>
              <a:spcPct val="100000"/>
            </a:lnSpc>
          </a:pPr>
          <a:r>
            <a:rPr lang="en-US" dirty="0">
              <a:solidFill>
                <a:schemeClr val="bg1"/>
              </a:solidFill>
            </a:rPr>
            <a:t>Unclear whether a constant was used for Regression Analysis in </a:t>
          </a:r>
          <a:r>
            <a:rPr lang="en-US" dirty="0" err="1">
              <a:solidFill>
                <a:schemeClr val="bg1"/>
              </a:solidFill>
            </a:rPr>
            <a:t>Pycaret</a:t>
          </a:r>
          <a:r>
            <a:rPr lang="en-US" dirty="0">
              <a:solidFill>
                <a:schemeClr val="bg1"/>
              </a:solidFill>
            </a:rPr>
            <a:t> (it was assumed no constant due to negative R2 scores). Hence, regression models from </a:t>
          </a:r>
          <a:r>
            <a:rPr lang="en-US" dirty="0" err="1">
              <a:solidFill>
                <a:schemeClr val="bg1"/>
              </a:solidFill>
            </a:rPr>
            <a:t>Pycaret</a:t>
          </a:r>
          <a:r>
            <a:rPr lang="en-US" dirty="0">
              <a:solidFill>
                <a:schemeClr val="bg1"/>
              </a:solidFill>
            </a:rPr>
            <a:t> was not used for project conclusions. </a:t>
          </a:r>
        </a:p>
      </dgm:t>
    </dgm:pt>
    <dgm:pt modelId="{F29E2B98-B333-48D8-B842-29AFBD1D0585}" type="parTrans" cxnId="{A6F47ECF-05E2-4C2B-8A7C-1614C78067B7}">
      <dgm:prSet/>
      <dgm:spPr/>
      <dgm:t>
        <a:bodyPr/>
        <a:lstStyle/>
        <a:p>
          <a:endParaRPr lang="en-US"/>
        </a:p>
      </dgm:t>
    </dgm:pt>
    <dgm:pt modelId="{B45E1592-ECAA-41DE-B7EC-F933BEACA01A}" type="sibTrans" cxnId="{A6F47ECF-05E2-4C2B-8A7C-1614C78067B7}">
      <dgm:prSet/>
      <dgm:spPr/>
      <dgm:t>
        <a:bodyPr/>
        <a:lstStyle/>
        <a:p>
          <a:endParaRPr lang="en-US"/>
        </a:p>
      </dgm:t>
    </dgm:pt>
    <dgm:pt modelId="{A1B671DD-9FF1-484E-A121-004FADCC818A}" type="pres">
      <dgm:prSet presAssocID="{5794CCED-7282-48A2-9732-770818515FDD}" presName="root" presStyleCnt="0">
        <dgm:presLayoutVars>
          <dgm:dir/>
          <dgm:resizeHandles val="exact"/>
        </dgm:presLayoutVars>
      </dgm:prSet>
      <dgm:spPr/>
    </dgm:pt>
    <dgm:pt modelId="{61DED730-1E51-41F4-BF27-1247E3594398}" type="pres">
      <dgm:prSet presAssocID="{0A1150F2-F40C-4B3F-9BB4-5D80C0CED3FF}" presName="compNode" presStyleCnt="0"/>
      <dgm:spPr/>
    </dgm:pt>
    <dgm:pt modelId="{B5D3646C-9252-47AA-AB91-326175B8401A}" type="pres">
      <dgm:prSet presAssocID="{0A1150F2-F40C-4B3F-9BB4-5D80C0CED3FF}" presName="bgRect" presStyleLbl="bgShp" presStyleIdx="0" presStyleCnt="3"/>
      <dgm:spPr>
        <a:solidFill>
          <a:schemeClr val="accent2">
            <a:lumMod val="20000"/>
            <a:lumOff val="80000"/>
          </a:schemeClr>
        </a:solidFill>
      </dgm:spPr>
    </dgm:pt>
    <dgm:pt modelId="{8FFAC3E0-F984-498B-975B-B8DDA358868A}" type="pres">
      <dgm:prSet presAssocID="{0A1150F2-F40C-4B3F-9BB4-5D80C0CED3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75B7D93-5AED-4362-9CE3-00F24E6A0F64}" type="pres">
      <dgm:prSet presAssocID="{0A1150F2-F40C-4B3F-9BB4-5D80C0CED3FF}" presName="spaceRect" presStyleCnt="0"/>
      <dgm:spPr/>
    </dgm:pt>
    <dgm:pt modelId="{7C2B7C1C-983A-4BB7-91E3-D0A2BB54A895}" type="pres">
      <dgm:prSet presAssocID="{0A1150F2-F40C-4B3F-9BB4-5D80C0CED3FF}" presName="parTx" presStyleLbl="revTx" presStyleIdx="0" presStyleCnt="3">
        <dgm:presLayoutVars>
          <dgm:chMax val="0"/>
          <dgm:chPref val="0"/>
        </dgm:presLayoutVars>
      </dgm:prSet>
      <dgm:spPr/>
    </dgm:pt>
    <dgm:pt modelId="{A02D5FC1-904E-41D5-B609-BA94804AFBE2}" type="pres">
      <dgm:prSet presAssocID="{624EDA3B-C840-484E-BF04-C017A63352AF}" presName="sibTrans" presStyleCnt="0"/>
      <dgm:spPr/>
    </dgm:pt>
    <dgm:pt modelId="{AC07C041-3AC9-4807-904A-A264E851FFC1}" type="pres">
      <dgm:prSet presAssocID="{2039032D-F973-4B03-AF49-0DCFE5CDD86D}" presName="compNode" presStyleCnt="0"/>
      <dgm:spPr/>
    </dgm:pt>
    <dgm:pt modelId="{E136C248-3F10-4444-9767-DF0DA061D9EB}" type="pres">
      <dgm:prSet presAssocID="{2039032D-F973-4B03-AF49-0DCFE5CDD86D}" presName="bgRect" presStyleLbl="bgShp" presStyleIdx="1" presStyleCnt="3"/>
      <dgm:spPr>
        <a:solidFill>
          <a:schemeClr val="accent2">
            <a:lumMod val="20000"/>
            <a:lumOff val="80000"/>
          </a:schemeClr>
        </a:solidFill>
      </dgm:spPr>
    </dgm:pt>
    <dgm:pt modelId="{8F72DEF7-4EE2-4C67-9F50-41EC1B841481}" type="pres">
      <dgm:prSet presAssocID="{2039032D-F973-4B03-AF49-0DCFE5CDD8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FF522983-F140-48A1-8056-8528A5114755}" type="pres">
      <dgm:prSet presAssocID="{2039032D-F973-4B03-AF49-0DCFE5CDD86D}" presName="spaceRect" presStyleCnt="0"/>
      <dgm:spPr/>
    </dgm:pt>
    <dgm:pt modelId="{F48370C9-7C7A-4FC9-875B-665CF5FDD245}" type="pres">
      <dgm:prSet presAssocID="{2039032D-F973-4B03-AF49-0DCFE5CDD86D}" presName="parTx" presStyleLbl="revTx" presStyleIdx="1" presStyleCnt="3">
        <dgm:presLayoutVars>
          <dgm:chMax val="0"/>
          <dgm:chPref val="0"/>
        </dgm:presLayoutVars>
      </dgm:prSet>
      <dgm:spPr/>
    </dgm:pt>
    <dgm:pt modelId="{0DDAFAAC-5CDC-43BC-B266-6A3CCE18667F}" type="pres">
      <dgm:prSet presAssocID="{D934DFD0-61E7-4D07-9B14-BDA2BC8A54D8}" presName="sibTrans" presStyleCnt="0"/>
      <dgm:spPr/>
    </dgm:pt>
    <dgm:pt modelId="{2D95E342-ADC8-41C8-8395-B04675ABEFC7}" type="pres">
      <dgm:prSet presAssocID="{4AFE6BE3-8F48-430E-B3ED-4B520633EC63}" presName="compNode" presStyleCnt="0"/>
      <dgm:spPr/>
    </dgm:pt>
    <dgm:pt modelId="{4FA2F34E-6E8A-4BB4-B636-0489364FA9E1}" type="pres">
      <dgm:prSet presAssocID="{4AFE6BE3-8F48-430E-B3ED-4B520633EC63}" presName="bgRect" presStyleLbl="bgShp" presStyleIdx="2" presStyleCnt="3"/>
      <dgm:spPr>
        <a:solidFill>
          <a:schemeClr val="accent2">
            <a:lumMod val="20000"/>
            <a:lumOff val="80000"/>
          </a:schemeClr>
        </a:solidFill>
      </dgm:spPr>
    </dgm:pt>
    <dgm:pt modelId="{1ED981B4-B732-44FF-8FEE-C2D92A423733}" type="pres">
      <dgm:prSet presAssocID="{4AFE6BE3-8F48-430E-B3ED-4B520633EC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D979EF0-B6A6-42E4-B924-2E06C8EFBE6E}" type="pres">
      <dgm:prSet presAssocID="{4AFE6BE3-8F48-430E-B3ED-4B520633EC63}" presName="spaceRect" presStyleCnt="0"/>
      <dgm:spPr/>
    </dgm:pt>
    <dgm:pt modelId="{0169713A-9722-4A1E-B6C8-53317EE9F77E}" type="pres">
      <dgm:prSet presAssocID="{4AFE6BE3-8F48-430E-B3ED-4B520633EC63}" presName="parTx" presStyleLbl="revTx" presStyleIdx="2" presStyleCnt="3">
        <dgm:presLayoutVars>
          <dgm:chMax val="0"/>
          <dgm:chPref val="0"/>
        </dgm:presLayoutVars>
      </dgm:prSet>
      <dgm:spPr/>
    </dgm:pt>
  </dgm:ptLst>
  <dgm:cxnLst>
    <dgm:cxn modelId="{4FF44807-84D0-4690-A925-05324EF0EA75}" srcId="{5794CCED-7282-48A2-9732-770818515FDD}" destId="{2039032D-F973-4B03-AF49-0DCFE5CDD86D}" srcOrd="1" destOrd="0" parTransId="{E313098F-6741-4C91-9676-3084913B43C7}" sibTransId="{D934DFD0-61E7-4D07-9B14-BDA2BC8A54D8}"/>
    <dgm:cxn modelId="{4247F82C-AA9A-44E8-80E6-926038B29779}" type="presOf" srcId="{2039032D-F973-4B03-AF49-0DCFE5CDD86D}" destId="{F48370C9-7C7A-4FC9-875B-665CF5FDD245}" srcOrd="0" destOrd="0" presId="urn:microsoft.com/office/officeart/2018/2/layout/IconVerticalSolidList"/>
    <dgm:cxn modelId="{67C54F70-BF65-43D5-BBF4-55806C1275B6}" type="presOf" srcId="{5794CCED-7282-48A2-9732-770818515FDD}" destId="{A1B671DD-9FF1-484E-A121-004FADCC818A}" srcOrd="0" destOrd="0" presId="urn:microsoft.com/office/officeart/2018/2/layout/IconVerticalSolidList"/>
    <dgm:cxn modelId="{01231552-FA4D-47AE-9234-828C32F18F29}" type="presOf" srcId="{4AFE6BE3-8F48-430E-B3ED-4B520633EC63}" destId="{0169713A-9722-4A1E-B6C8-53317EE9F77E}" srcOrd="0" destOrd="0" presId="urn:microsoft.com/office/officeart/2018/2/layout/IconVerticalSolidList"/>
    <dgm:cxn modelId="{DD9A7786-8240-4878-AB0D-1E417FED7865}" type="presOf" srcId="{0A1150F2-F40C-4B3F-9BB4-5D80C0CED3FF}" destId="{7C2B7C1C-983A-4BB7-91E3-D0A2BB54A895}" srcOrd="0" destOrd="0" presId="urn:microsoft.com/office/officeart/2018/2/layout/IconVerticalSolidList"/>
    <dgm:cxn modelId="{A6F47ECF-05E2-4C2B-8A7C-1614C78067B7}" srcId="{5794CCED-7282-48A2-9732-770818515FDD}" destId="{4AFE6BE3-8F48-430E-B3ED-4B520633EC63}" srcOrd="2" destOrd="0" parTransId="{F29E2B98-B333-48D8-B842-29AFBD1D0585}" sibTransId="{B45E1592-ECAA-41DE-B7EC-F933BEACA01A}"/>
    <dgm:cxn modelId="{049667F0-B6EE-41AD-A965-E74490D84541}" srcId="{5794CCED-7282-48A2-9732-770818515FDD}" destId="{0A1150F2-F40C-4B3F-9BB4-5D80C0CED3FF}" srcOrd="0" destOrd="0" parTransId="{2371E4F0-2E07-47F0-B3AE-B45A1C0B8BA5}" sibTransId="{624EDA3B-C840-484E-BF04-C017A63352AF}"/>
    <dgm:cxn modelId="{B9991DFA-4C35-4CA6-BDCD-6BDD3A001A05}" type="presParOf" srcId="{A1B671DD-9FF1-484E-A121-004FADCC818A}" destId="{61DED730-1E51-41F4-BF27-1247E3594398}" srcOrd="0" destOrd="0" presId="urn:microsoft.com/office/officeart/2018/2/layout/IconVerticalSolidList"/>
    <dgm:cxn modelId="{F6FEE07E-D857-4B5E-9A04-9C620A044C18}" type="presParOf" srcId="{61DED730-1E51-41F4-BF27-1247E3594398}" destId="{B5D3646C-9252-47AA-AB91-326175B8401A}" srcOrd="0" destOrd="0" presId="urn:microsoft.com/office/officeart/2018/2/layout/IconVerticalSolidList"/>
    <dgm:cxn modelId="{88BAF57A-A282-47E2-A1E5-DA46975982A1}" type="presParOf" srcId="{61DED730-1E51-41F4-BF27-1247E3594398}" destId="{8FFAC3E0-F984-498B-975B-B8DDA358868A}" srcOrd="1" destOrd="0" presId="urn:microsoft.com/office/officeart/2018/2/layout/IconVerticalSolidList"/>
    <dgm:cxn modelId="{DEE82245-948C-4DD4-A17D-968A32608553}" type="presParOf" srcId="{61DED730-1E51-41F4-BF27-1247E3594398}" destId="{D75B7D93-5AED-4362-9CE3-00F24E6A0F64}" srcOrd="2" destOrd="0" presId="urn:microsoft.com/office/officeart/2018/2/layout/IconVerticalSolidList"/>
    <dgm:cxn modelId="{DC320B54-D6D5-4E80-9341-C66CCECE4C0B}" type="presParOf" srcId="{61DED730-1E51-41F4-BF27-1247E3594398}" destId="{7C2B7C1C-983A-4BB7-91E3-D0A2BB54A895}" srcOrd="3" destOrd="0" presId="urn:microsoft.com/office/officeart/2018/2/layout/IconVerticalSolidList"/>
    <dgm:cxn modelId="{6A909C44-DA5F-40BF-81C2-59F24654399E}" type="presParOf" srcId="{A1B671DD-9FF1-484E-A121-004FADCC818A}" destId="{A02D5FC1-904E-41D5-B609-BA94804AFBE2}" srcOrd="1" destOrd="0" presId="urn:microsoft.com/office/officeart/2018/2/layout/IconVerticalSolidList"/>
    <dgm:cxn modelId="{C3341503-F823-42AC-B18F-5B2BE2FAC1D2}" type="presParOf" srcId="{A1B671DD-9FF1-484E-A121-004FADCC818A}" destId="{AC07C041-3AC9-4807-904A-A264E851FFC1}" srcOrd="2" destOrd="0" presId="urn:microsoft.com/office/officeart/2018/2/layout/IconVerticalSolidList"/>
    <dgm:cxn modelId="{35DB408D-76D3-4D19-B019-4A57616DB5A4}" type="presParOf" srcId="{AC07C041-3AC9-4807-904A-A264E851FFC1}" destId="{E136C248-3F10-4444-9767-DF0DA061D9EB}" srcOrd="0" destOrd="0" presId="urn:microsoft.com/office/officeart/2018/2/layout/IconVerticalSolidList"/>
    <dgm:cxn modelId="{21C6EDA2-998A-4037-B205-845817262274}" type="presParOf" srcId="{AC07C041-3AC9-4807-904A-A264E851FFC1}" destId="{8F72DEF7-4EE2-4C67-9F50-41EC1B841481}" srcOrd="1" destOrd="0" presId="urn:microsoft.com/office/officeart/2018/2/layout/IconVerticalSolidList"/>
    <dgm:cxn modelId="{0BAEAA14-F5A1-402D-83C0-FD0C9EDA9856}" type="presParOf" srcId="{AC07C041-3AC9-4807-904A-A264E851FFC1}" destId="{FF522983-F140-48A1-8056-8528A5114755}" srcOrd="2" destOrd="0" presId="urn:microsoft.com/office/officeart/2018/2/layout/IconVerticalSolidList"/>
    <dgm:cxn modelId="{827A36DB-0471-425B-8F3D-B6942B02C545}" type="presParOf" srcId="{AC07C041-3AC9-4807-904A-A264E851FFC1}" destId="{F48370C9-7C7A-4FC9-875B-665CF5FDD245}" srcOrd="3" destOrd="0" presId="urn:microsoft.com/office/officeart/2018/2/layout/IconVerticalSolidList"/>
    <dgm:cxn modelId="{8E489E4F-DD57-4372-B7DB-B738BF102B73}" type="presParOf" srcId="{A1B671DD-9FF1-484E-A121-004FADCC818A}" destId="{0DDAFAAC-5CDC-43BC-B266-6A3CCE18667F}" srcOrd="3" destOrd="0" presId="urn:microsoft.com/office/officeart/2018/2/layout/IconVerticalSolidList"/>
    <dgm:cxn modelId="{D275659F-C98D-4970-8725-008E3EA98B78}" type="presParOf" srcId="{A1B671DD-9FF1-484E-A121-004FADCC818A}" destId="{2D95E342-ADC8-41C8-8395-B04675ABEFC7}" srcOrd="4" destOrd="0" presId="urn:microsoft.com/office/officeart/2018/2/layout/IconVerticalSolidList"/>
    <dgm:cxn modelId="{A8FE2D8A-923E-4430-9545-3C67D79AAD96}" type="presParOf" srcId="{2D95E342-ADC8-41C8-8395-B04675ABEFC7}" destId="{4FA2F34E-6E8A-4BB4-B636-0489364FA9E1}" srcOrd="0" destOrd="0" presId="urn:microsoft.com/office/officeart/2018/2/layout/IconVerticalSolidList"/>
    <dgm:cxn modelId="{16CAD59C-16C4-4C29-A892-507AD7D80636}" type="presParOf" srcId="{2D95E342-ADC8-41C8-8395-B04675ABEFC7}" destId="{1ED981B4-B732-44FF-8FEE-C2D92A423733}" srcOrd="1" destOrd="0" presId="urn:microsoft.com/office/officeart/2018/2/layout/IconVerticalSolidList"/>
    <dgm:cxn modelId="{A4FC2704-6FAF-43A5-8F79-F01512CB1C4B}" type="presParOf" srcId="{2D95E342-ADC8-41C8-8395-B04675ABEFC7}" destId="{BD979EF0-B6A6-42E4-B924-2E06C8EFBE6E}" srcOrd="2" destOrd="0" presId="urn:microsoft.com/office/officeart/2018/2/layout/IconVerticalSolidList"/>
    <dgm:cxn modelId="{D71B4B85-EE3C-48B0-9CD5-81A0CE2DFA7D}" type="presParOf" srcId="{2D95E342-ADC8-41C8-8395-B04675ABEFC7}" destId="{0169713A-9722-4A1E-B6C8-53317EE9F7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42FB3-1912-4398-BDA7-EA2B5B37B329}">
      <dsp:nvSpPr>
        <dsp:cNvPr id="0" name=""/>
        <dsp:cNvSpPr/>
      </dsp:nvSpPr>
      <dsp:spPr>
        <a:xfrm rot="5400000">
          <a:off x="201229" y="573154"/>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7AFCF5C-8EAB-442A-94D2-D83CA4877DB4}">
      <dsp:nvSpPr>
        <dsp:cNvPr id="0" name=""/>
        <dsp:cNvSpPr/>
      </dsp:nvSpPr>
      <dsp:spPr>
        <a:xfrm>
          <a:off x="404558" y="837"/>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Context</a:t>
          </a:r>
        </a:p>
      </dsp:txBody>
      <dsp:txXfrm>
        <a:off x="425614" y="21893"/>
        <a:ext cx="1156076" cy="676800"/>
      </dsp:txXfrm>
    </dsp:sp>
    <dsp:sp modelId="{1D410284-9338-4D0D-9DDE-82DBCB7F5D4F}">
      <dsp:nvSpPr>
        <dsp:cNvPr id="0" name=""/>
        <dsp:cNvSpPr/>
      </dsp:nvSpPr>
      <dsp:spPr>
        <a:xfrm rot="5400000">
          <a:off x="201229" y="1471795"/>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DFCB7E1-32C8-445A-9D6E-B68F1230A3AF}">
      <dsp:nvSpPr>
        <dsp:cNvPr id="0" name=""/>
        <dsp:cNvSpPr/>
      </dsp:nvSpPr>
      <dsp:spPr>
        <a:xfrm>
          <a:off x="40455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Acquisition</a:t>
          </a:r>
        </a:p>
      </dsp:txBody>
      <dsp:txXfrm>
        <a:off x="425614" y="920534"/>
        <a:ext cx="1156076" cy="676800"/>
      </dsp:txXfrm>
    </dsp:sp>
    <dsp:sp modelId="{2AD9BF84-8390-45C3-9497-69E021E33E18}">
      <dsp:nvSpPr>
        <dsp:cNvPr id="0" name=""/>
        <dsp:cNvSpPr/>
      </dsp:nvSpPr>
      <dsp:spPr>
        <a:xfrm rot="5400000">
          <a:off x="201229"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6A98C1E-E424-41C6-93E5-620C824DDB0B}">
      <dsp:nvSpPr>
        <dsp:cNvPr id="0" name=""/>
        <dsp:cNvSpPr/>
      </dsp:nvSpPr>
      <dsp:spPr>
        <a:xfrm>
          <a:off x="404558" y="1798120"/>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Coal</a:t>
          </a:r>
        </a:p>
      </dsp:txBody>
      <dsp:txXfrm>
        <a:off x="425614" y="1819176"/>
        <a:ext cx="1156076" cy="676800"/>
      </dsp:txXfrm>
    </dsp:sp>
    <dsp:sp modelId="{45297B51-E57A-4B6E-A533-640CB9871CBD}">
      <dsp:nvSpPr>
        <dsp:cNvPr id="0" name=""/>
        <dsp:cNvSpPr/>
      </dsp:nvSpPr>
      <dsp:spPr>
        <a:xfrm>
          <a:off x="650550" y="2819757"/>
          <a:ext cx="1587235"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D5B367C-BA7F-439D-9856-17F42913B406}">
      <dsp:nvSpPr>
        <dsp:cNvPr id="0" name=""/>
        <dsp:cNvSpPr/>
      </dsp:nvSpPr>
      <dsp:spPr>
        <a:xfrm>
          <a:off x="404558" y="2696761"/>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Oil</a:t>
          </a:r>
        </a:p>
      </dsp:txBody>
      <dsp:txXfrm>
        <a:off x="425614" y="2717817"/>
        <a:ext cx="1156076" cy="676800"/>
      </dsp:txXfrm>
    </dsp:sp>
    <dsp:sp modelId="{AFC31910-C30F-4A66-956F-74E1111B3C5E}">
      <dsp:nvSpPr>
        <dsp:cNvPr id="0" name=""/>
        <dsp:cNvSpPr/>
      </dsp:nvSpPr>
      <dsp:spPr>
        <a:xfrm rot="16200000">
          <a:off x="1794820" y="2370436"/>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73B08EB-349C-4199-ACF2-399F16CD4D27}">
      <dsp:nvSpPr>
        <dsp:cNvPr id="0" name=""/>
        <dsp:cNvSpPr/>
      </dsp:nvSpPr>
      <dsp:spPr>
        <a:xfrm>
          <a:off x="1998148" y="2696761"/>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Natural Gas</a:t>
          </a:r>
        </a:p>
      </dsp:txBody>
      <dsp:txXfrm>
        <a:off x="2019204" y="2717817"/>
        <a:ext cx="1156076" cy="676800"/>
      </dsp:txXfrm>
    </dsp:sp>
    <dsp:sp modelId="{1B084D25-DEDC-4DB3-B7B5-6A3FA7ACB268}">
      <dsp:nvSpPr>
        <dsp:cNvPr id="0" name=""/>
        <dsp:cNvSpPr/>
      </dsp:nvSpPr>
      <dsp:spPr>
        <a:xfrm rot="16200000">
          <a:off x="1794820" y="1471795"/>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86D1F60-D406-4AB9-BE6A-9B67FD97E802}">
      <dsp:nvSpPr>
        <dsp:cNvPr id="0" name=""/>
        <dsp:cNvSpPr/>
      </dsp:nvSpPr>
      <dsp:spPr>
        <a:xfrm>
          <a:off x="1998148"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Coal</a:t>
          </a:r>
        </a:p>
      </dsp:txBody>
      <dsp:txXfrm>
        <a:off x="2019204" y="1819176"/>
        <a:ext cx="1156076" cy="676800"/>
      </dsp:txXfrm>
    </dsp:sp>
    <dsp:sp modelId="{8B8012B2-AFC9-4998-8399-16FF2A56586D}">
      <dsp:nvSpPr>
        <dsp:cNvPr id="0" name=""/>
        <dsp:cNvSpPr/>
      </dsp:nvSpPr>
      <dsp:spPr>
        <a:xfrm rot="16200000">
          <a:off x="1794820" y="573154"/>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4997638-93AD-409A-945C-1CECF9ABB72C}">
      <dsp:nvSpPr>
        <dsp:cNvPr id="0" name=""/>
        <dsp:cNvSpPr/>
      </dsp:nvSpPr>
      <dsp:spPr>
        <a:xfrm>
          <a:off x="199814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Oil</a:t>
          </a:r>
        </a:p>
      </dsp:txBody>
      <dsp:txXfrm>
        <a:off x="2019204" y="920534"/>
        <a:ext cx="1156076" cy="676800"/>
      </dsp:txXfrm>
    </dsp:sp>
    <dsp:sp modelId="{3A637DD0-A046-4A2A-B8F0-D676300D23E2}">
      <dsp:nvSpPr>
        <dsp:cNvPr id="0" name=""/>
        <dsp:cNvSpPr/>
      </dsp:nvSpPr>
      <dsp:spPr>
        <a:xfrm>
          <a:off x="2244140" y="123833"/>
          <a:ext cx="1587235"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FD0A906-E259-43A5-B686-0845B12AE188}">
      <dsp:nvSpPr>
        <dsp:cNvPr id="0" name=""/>
        <dsp:cNvSpPr/>
      </dsp:nvSpPr>
      <dsp:spPr>
        <a:xfrm>
          <a:off x="1998148" y="837"/>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Drawdown: Oil</a:t>
          </a:r>
        </a:p>
      </dsp:txBody>
      <dsp:txXfrm>
        <a:off x="2019204" y="21893"/>
        <a:ext cx="1156076" cy="676800"/>
      </dsp:txXfrm>
    </dsp:sp>
    <dsp:sp modelId="{08E049AA-AD7A-4D96-A876-9B9B20A3F53C}">
      <dsp:nvSpPr>
        <dsp:cNvPr id="0" name=""/>
        <dsp:cNvSpPr/>
      </dsp:nvSpPr>
      <dsp:spPr>
        <a:xfrm rot="5400000">
          <a:off x="3388410" y="573154"/>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A2A1960-5FB7-4AC3-A6C9-8376E837A230}">
      <dsp:nvSpPr>
        <dsp:cNvPr id="0" name=""/>
        <dsp:cNvSpPr/>
      </dsp:nvSpPr>
      <dsp:spPr>
        <a:xfrm>
          <a:off x="3591739" y="837"/>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Natural Gas</a:t>
          </a:r>
        </a:p>
      </dsp:txBody>
      <dsp:txXfrm>
        <a:off x="3612795" y="21893"/>
        <a:ext cx="1156076" cy="676800"/>
      </dsp:txXfrm>
    </dsp:sp>
    <dsp:sp modelId="{73762B99-6C72-4107-B097-87DFFCD8A53E}">
      <dsp:nvSpPr>
        <dsp:cNvPr id="0" name=""/>
        <dsp:cNvSpPr/>
      </dsp:nvSpPr>
      <dsp:spPr>
        <a:xfrm rot="5400000">
          <a:off x="3388410" y="1471795"/>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E99DD77-CD7D-4E65-81FD-1DD075B458AC}">
      <dsp:nvSpPr>
        <dsp:cNvPr id="0" name=""/>
        <dsp:cNvSpPr/>
      </dsp:nvSpPr>
      <dsp:spPr>
        <a:xfrm>
          <a:off x="359173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Well</a:t>
          </a:r>
          <a:r>
            <a:rPr lang="en-US" sz="1400" kern="1200" baseline="0" dirty="0"/>
            <a:t> Log Analysis</a:t>
          </a:r>
          <a:endParaRPr lang="en-US" sz="1400" kern="1200" dirty="0"/>
        </a:p>
      </dsp:txBody>
      <dsp:txXfrm>
        <a:off x="3612795" y="920534"/>
        <a:ext cx="1156076" cy="676800"/>
      </dsp:txXfrm>
    </dsp:sp>
    <dsp:sp modelId="{A1F95E6E-F72E-42AF-BE85-885F30C82E6D}">
      <dsp:nvSpPr>
        <dsp:cNvPr id="0" name=""/>
        <dsp:cNvSpPr/>
      </dsp:nvSpPr>
      <dsp:spPr>
        <a:xfrm rot="5400000">
          <a:off x="3388410" y="2370436"/>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7CB58F7-225B-496E-A043-E6869E5A25E7}">
      <dsp:nvSpPr>
        <dsp:cNvPr id="0" name=""/>
        <dsp:cNvSpPr/>
      </dsp:nvSpPr>
      <dsp:spPr>
        <a:xfrm>
          <a:off x="3591739"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Classification Models</a:t>
          </a:r>
        </a:p>
      </dsp:txBody>
      <dsp:txXfrm>
        <a:off x="3612795" y="1819176"/>
        <a:ext cx="1156076" cy="676800"/>
      </dsp:txXfrm>
    </dsp:sp>
    <dsp:sp modelId="{11D81CB7-7059-45BB-AFD3-D69E3C1156BF}">
      <dsp:nvSpPr>
        <dsp:cNvPr id="0" name=""/>
        <dsp:cNvSpPr/>
      </dsp:nvSpPr>
      <dsp:spPr>
        <a:xfrm>
          <a:off x="3837731" y="2819757"/>
          <a:ext cx="1587235"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FEB43C5-43C4-4ED1-BB11-7D35D105AFFA}">
      <dsp:nvSpPr>
        <dsp:cNvPr id="0" name=""/>
        <dsp:cNvSpPr/>
      </dsp:nvSpPr>
      <dsp:spPr>
        <a:xfrm>
          <a:off x="3591739" y="2696761"/>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Regression models</a:t>
          </a:r>
        </a:p>
      </dsp:txBody>
      <dsp:txXfrm>
        <a:off x="3612795" y="2717817"/>
        <a:ext cx="1156076" cy="676800"/>
      </dsp:txXfrm>
    </dsp:sp>
    <dsp:sp modelId="{74DDFC67-D5CF-4ECE-806B-09E21E985835}">
      <dsp:nvSpPr>
        <dsp:cNvPr id="0" name=""/>
        <dsp:cNvSpPr/>
      </dsp:nvSpPr>
      <dsp:spPr>
        <a:xfrm rot="16200000">
          <a:off x="4982000"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7E3FDC0-1129-4479-8A99-861728C833DD}">
      <dsp:nvSpPr>
        <dsp:cNvPr id="0" name=""/>
        <dsp:cNvSpPr/>
      </dsp:nvSpPr>
      <dsp:spPr>
        <a:xfrm>
          <a:off x="5185329" y="2696761"/>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selection</a:t>
          </a:r>
        </a:p>
      </dsp:txBody>
      <dsp:txXfrm>
        <a:off x="5206385" y="2717817"/>
        <a:ext cx="1156076" cy="676800"/>
      </dsp:txXfrm>
    </dsp:sp>
    <dsp:sp modelId="{9F8E7C40-332A-4242-B826-F9AF5E010796}">
      <dsp:nvSpPr>
        <dsp:cNvPr id="0" name=""/>
        <dsp:cNvSpPr/>
      </dsp:nvSpPr>
      <dsp:spPr>
        <a:xfrm rot="16200000">
          <a:off x="4982000" y="1471795"/>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3091EFD-0924-447E-967C-8A3930304495}">
      <dsp:nvSpPr>
        <dsp:cNvPr id="0" name=""/>
        <dsp:cNvSpPr/>
      </dsp:nvSpPr>
      <dsp:spPr>
        <a:xfrm>
          <a:off x="5185329" y="1798120"/>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Answering Questions</a:t>
          </a:r>
        </a:p>
      </dsp:txBody>
      <dsp:txXfrm>
        <a:off x="5206385" y="1819176"/>
        <a:ext cx="1156076" cy="676800"/>
      </dsp:txXfrm>
    </dsp:sp>
    <dsp:sp modelId="{2B91A772-17ED-418D-B251-0A959B70BBEE}">
      <dsp:nvSpPr>
        <dsp:cNvPr id="0" name=""/>
        <dsp:cNvSpPr/>
      </dsp:nvSpPr>
      <dsp:spPr>
        <a:xfrm>
          <a:off x="518532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Assumptions &amp; Limitations</a:t>
          </a:r>
        </a:p>
      </dsp:txBody>
      <dsp:txXfrm>
        <a:off x="5206385" y="920534"/>
        <a:ext cx="1156076" cy="67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3DC73-2B25-42A9-8B89-B359D5AD12B7}">
      <dsp:nvSpPr>
        <dsp:cNvPr id="0" name=""/>
        <dsp:cNvSpPr/>
      </dsp:nvSpPr>
      <dsp:spPr>
        <a:xfrm>
          <a:off x="0" y="22443"/>
          <a:ext cx="6788076" cy="8441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Sources:</a:t>
          </a:r>
        </a:p>
      </dsp:txBody>
      <dsp:txXfrm>
        <a:off x="41208" y="63651"/>
        <a:ext cx="6705660" cy="761739"/>
      </dsp:txXfrm>
    </dsp:sp>
    <dsp:sp modelId="{CA440CA4-272B-48C8-B2F3-B1B8CFA020A7}">
      <dsp:nvSpPr>
        <dsp:cNvPr id="0" name=""/>
        <dsp:cNvSpPr/>
      </dsp:nvSpPr>
      <dsp:spPr>
        <a:xfrm>
          <a:off x="0" y="866598"/>
          <a:ext cx="6788076"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hlinkClick xmlns:r="http://schemas.openxmlformats.org/officeDocument/2006/relationships" r:id="rId1"/>
            </a:rPr>
            <a:t>Global Power Plant Database - Datasets - Data | World Resources Institute (wri.org)</a:t>
          </a:r>
          <a:endParaRPr lang="en-US" sz="2900" kern="1200" dirty="0"/>
        </a:p>
        <a:p>
          <a:pPr marL="285750" lvl="1" indent="-285750" algn="l" defTabSz="1289050">
            <a:lnSpc>
              <a:spcPct val="90000"/>
            </a:lnSpc>
            <a:spcBef>
              <a:spcPct val="0"/>
            </a:spcBef>
            <a:spcAft>
              <a:spcPct val="20000"/>
            </a:spcAft>
            <a:buChar char="•"/>
          </a:pPr>
          <a:r>
            <a:rPr lang="en-US" sz="2900" b="0" i="0" u="sng" kern="1200" dirty="0">
              <a:hlinkClick xmlns:r="http://schemas.openxmlformats.org/officeDocument/2006/relationships" r:id="rId2"/>
            </a:rPr>
            <a:t>https://data.un.org/</a:t>
          </a:r>
          <a:endParaRPr lang="en-US" sz="2900" kern="1200" dirty="0"/>
        </a:p>
        <a:p>
          <a:pPr marL="285750" lvl="1" indent="-285750" algn="l" defTabSz="1289050">
            <a:lnSpc>
              <a:spcPct val="90000"/>
            </a:lnSpc>
            <a:spcBef>
              <a:spcPct val="0"/>
            </a:spcBef>
            <a:spcAft>
              <a:spcPct val="20000"/>
            </a:spcAft>
            <a:buChar char="•"/>
          </a:pPr>
          <a:r>
            <a:rPr lang="en-US" sz="2900" kern="1200" dirty="0">
              <a:hlinkClick xmlns:r="http://schemas.openxmlformats.org/officeDocument/2006/relationships" r:id="rId3"/>
            </a:rPr>
            <a:t>Downloads | Energy economics | Home (bp.com)</a:t>
          </a:r>
          <a:endParaRPr lang="en-US" sz="2900" kern="1200" dirty="0"/>
        </a:p>
      </dsp:txBody>
      <dsp:txXfrm>
        <a:off x="0" y="866598"/>
        <a:ext cx="6788076" cy="2527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A0F35-06D0-45B5-A82D-A0D5D715B213}">
      <dsp:nvSpPr>
        <dsp:cNvPr id="0" name=""/>
        <dsp:cNvSpPr/>
      </dsp:nvSpPr>
      <dsp:spPr>
        <a:xfrm>
          <a:off x="0" y="30880"/>
          <a:ext cx="6788076" cy="684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Facts:</a:t>
          </a:r>
        </a:p>
      </dsp:txBody>
      <dsp:txXfrm>
        <a:off x="33412" y="64292"/>
        <a:ext cx="6721252" cy="617626"/>
      </dsp:txXfrm>
    </dsp:sp>
    <dsp:sp modelId="{3E451802-2281-498C-9FED-FE9FFB9D5E44}">
      <dsp:nvSpPr>
        <dsp:cNvPr id="0" name=""/>
        <dsp:cNvSpPr/>
      </dsp:nvSpPr>
      <dsp:spPr>
        <a:xfrm>
          <a:off x="0" y="715330"/>
          <a:ext cx="6788076" cy="267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Cheap resource.</a:t>
          </a:r>
        </a:p>
        <a:p>
          <a:pPr marL="228600" lvl="1" indent="-228600" algn="l" defTabSz="1022350">
            <a:lnSpc>
              <a:spcPct val="90000"/>
            </a:lnSpc>
            <a:spcBef>
              <a:spcPct val="0"/>
            </a:spcBef>
            <a:spcAft>
              <a:spcPct val="20000"/>
            </a:spcAft>
            <a:buChar char="•"/>
          </a:pPr>
          <a:r>
            <a:rPr lang="en-US" sz="2300" kern="1200" dirty="0"/>
            <a:t>Surface mining or underground mining.</a:t>
          </a:r>
        </a:p>
        <a:p>
          <a:pPr marL="228600" lvl="1" indent="-228600" algn="l" defTabSz="1022350">
            <a:lnSpc>
              <a:spcPct val="90000"/>
            </a:lnSpc>
            <a:spcBef>
              <a:spcPct val="0"/>
            </a:spcBef>
            <a:spcAft>
              <a:spcPct val="20000"/>
            </a:spcAft>
            <a:buChar char="•"/>
          </a:pPr>
          <a:r>
            <a:rPr lang="en-US" sz="2300" kern="1200"/>
            <a:t>Provides steam and power needed to mass-produce items, generate electricity, generate heat, fuel steamships, fuel steel industry.</a:t>
          </a:r>
        </a:p>
        <a:p>
          <a:pPr marL="228600" lvl="1" indent="-228600" algn="l" defTabSz="1022350">
            <a:lnSpc>
              <a:spcPct val="90000"/>
            </a:lnSpc>
            <a:spcBef>
              <a:spcPct val="0"/>
            </a:spcBef>
            <a:spcAft>
              <a:spcPct val="20000"/>
            </a:spcAft>
            <a:buChar char="•"/>
          </a:pPr>
          <a:r>
            <a:rPr lang="en-US" sz="2300" kern="1200"/>
            <a:t>Emits CO2, SO2 (in U.S. generates 42% mercury emissions and 2/3 SO2 – contributing to acid rain and particulate matter).</a:t>
          </a:r>
        </a:p>
      </dsp:txBody>
      <dsp:txXfrm>
        <a:off x="0" y="715330"/>
        <a:ext cx="6788076" cy="2670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0A428-57B2-4874-8F5D-FF270198B5C0}">
      <dsp:nvSpPr>
        <dsp:cNvPr id="0" name=""/>
        <dsp:cNvSpPr/>
      </dsp:nvSpPr>
      <dsp:spPr>
        <a:xfrm>
          <a:off x="1357615" y="1576"/>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6 Countries w/ highest est. gen. gwh for 2017: Taiwan, South Korea, South Africa, Malaysia, Israel, Mexico</a:t>
          </a:r>
        </a:p>
      </dsp:txBody>
      <dsp:txXfrm>
        <a:off x="1357615" y="1576"/>
        <a:ext cx="5430460" cy="816593"/>
      </dsp:txXfrm>
    </dsp:sp>
    <dsp:sp modelId="{DF6E8DFE-CCE2-4E5C-A470-603A5273AEF1}">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Gwh</a:t>
          </a:r>
          <a:r>
            <a:rPr lang="en-US" sz="1700" kern="1200" dirty="0"/>
            <a:t> for 2017</a:t>
          </a:r>
        </a:p>
      </dsp:txBody>
      <dsp:txXfrm>
        <a:off x="0" y="1576"/>
        <a:ext cx="1357615" cy="816593"/>
      </dsp:txXfrm>
    </dsp:sp>
    <dsp:sp modelId="{ECB3C0C9-A6AF-49D5-BEBE-58F634CF5D4C}">
      <dsp:nvSpPr>
        <dsp:cNvPr id="0" name=""/>
        <dsp:cNvSpPr/>
      </dsp:nvSpPr>
      <dsp:spPr>
        <a:xfrm>
          <a:off x="1357615" y="867165"/>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5 countries w/ most coal reserves: US, Russian Federation, Australia, China</a:t>
          </a:r>
        </a:p>
      </dsp:txBody>
      <dsp:txXfrm>
        <a:off x="1357615" y="867165"/>
        <a:ext cx="5430460" cy="816593"/>
      </dsp:txXfrm>
    </dsp:sp>
    <dsp:sp modelId="{65A3594C-4A9E-4E1A-8B64-BF80476498A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a:t>
          </a:r>
          <a:r>
            <a:rPr lang="en-US" sz="1700" kern="1200" baseline="0" dirty="0"/>
            <a:t> Reserves</a:t>
          </a:r>
          <a:endParaRPr lang="en-US" sz="1700" kern="1200" dirty="0"/>
        </a:p>
      </dsp:txBody>
      <dsp:txXfrm>
        <a:off x="0" y="867165"/>
        <a:ext cx="1357615" cy="816593"/>
      </dsp:txXfrm>
    </dsp:sp>
    <dsp:sp modelId="{F1D8D61E-0601-4539-B435-3B7CE4EDD3C9}">
      <dsp:nvSpPr>
        <dsp:cNvPr id="0" name=""/>
        <dsp:cNvSpPr/>
      </dsp:nvSpPr>
      <dsp:spPr>
        <a:xfrm>
          <a:off x="1357615" y="1732753"/>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held top coal producer for 27 years. US is second. </a:t>
          </a:r>
        </a:p>
      </dsp:txBody>
      <dsp:txXfrm>
        <a:off x="1357615" y="1732753"/>
        <a:ext cx="5430460" cy="816593"/>
      </dsp:txXfrm>
    </dsp:sp>
    <dsp:sp modelId="{C218EF55-B0CA-4DA7-B757-A4B7564F6C29}">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Production</a:t>
          </a:r>
        </a:p>
      </dsp:txBody>
      <dsp:txXfrm>
        <a:off x="0" y="1732753"/>
        <a:ext cx="1357615" cy="816593"/>
      </dsp:txXfrm>
    </dsp:sp>
    <dsp:sp modelId="{7D319F1F-327B-456D-B176-16815F922228}">
      <dsp:nvSpPr>
        <dsp:cNvPr id="0" name=""/>
        <dsp:cNvSpPr/>
      </dsp:nvSpPr>
      <dsp:spPr>
        <a:xfrm>
          <a:off x="1357615" y="2598342"/>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is 1st place, US 2nd place.</a:t>
          </a:r>
        </a:p>
      </dsp:txBody>
      <dsp:txXfrm>
        <a:off x="1357615" y="2598342"/>
        <a:ext cx="5430460" cy="816593"/>
      </dsp:txXfrm>
    </dsp:sp>
    <dsp:sp modelId="{4039C8FB-9230-47A0-8F6D-EDC39B92C3F7}">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Consumption</a:t>
          </a:r>
        </a:p>
      </dsp:txBody>
      <dsp:txXfrm>
        <a:off x="0" y="2598342"/>
        <a:ext cx="1357615" cy="816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06934-D8C1-485D-91E2-FA9C96B68085}">
      <dsp:nvSpPr>
        <dsp:cNvPr id="0" name=""/>
        <dsp:cNvSpPr/>
      </dsp:nvSpPr>
      <dsp:spPr>
        <a:xfrm>
          <a:off x="1357615" y="1576"/>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MW: Azerbaijan, Taiwan, Japan, South Korea, Singapore</a:t>
          </a:r>
        </a:p>
      </dsp:txBody>
      <dsp:txXfrm>
        <a:off x="1357615" y="1576"/>
        <a:ext cx="5430460" cy="816593"/>
      </dsp:txXfrm>
    </dsp:sp>
    <dsp:sp modelId="{4F825F26-273F-4CE0-BA57-E49FDF8E0914}">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 MW</a:t>
          </a:r>
        </a:p>
      </dsp:txBody>
      <dsp:txXfrm>
        <a:off x="0" y="1576"/>
        <a:ext cx="1357615" cy="816593"/>
      </dsp:txXfrm>
    </dsp:sp>
    <dsp:sp modelId="{353FB10F-88B5-440B-95D2-FE82E7C7C339}">
      <dsp:nvSpPr>
        <dsp:cNvPr id="0" name=""/>
        <dsp:cNvSpPr/>
      </dsp:nvSpPr>
      <dsp:spPr>
        <a:xfrm>
          <a:off x="1357615" y="867165"/>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Venezuela, Saudi Arabia, Canada, Iran, Iraq</a:t>
          </a:r>
        </a:p>
      </dsp:txBody>
      <dsp:txXfrm>
        <a:off x="1357615" y="867165"/>
        <a:ext cx="5430460" cy="816593"/>
      </dsp:txXfrm>
    </dsp:sp>
    <dsp:sp modelId="{5BD8EBBE-E9F2-4005-9A8E-62FEF71E7ED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Oil Reserves</a:t>
          </a:r>
          <a:endParaRPr lang="en-US" sz="1700" kern="1200" dirty="0"/>
        </a:p>
      </dsp:txBody>
      <dsp:txXfrm>
        <a:off x="0" y="867165"/>
        <a:ext cx="1357615" cy="816593"/>
      </dsp:txXfrm>
    </dsp:sp>
    <dsp:sp modelId="{4D25DE25-091C-437B-BAE3-17D208283713}">
      <dsp:nvSpPr>
        <dsp:cNvPr id="0" name=""/>
        <dsp:cNvSpPr/>
      </dsp:nvSpPr>
      <dsp:spPr>
        <a:xfrm>
          <a:off x="1357615" y="1732753"/>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oil production. Saudi Arabia in 2</a:t>
          </a:r>
          <a:r>
            <a:rPr lang="en-US" sz="1400" kern="1200" baseline="30000" dirty="0"/>
            <a:t>nd</a:t>
          </a:r>
          <a:r>
            <a:rPr lang="en-US" sz="1400" kern="1200" baseline="0" dirty="0"/>
            <a:t> place and Russian Federation in 3</a:t>
          </a:r>
          <a:r>
            <a:rPr lang="en-US" sz="1400" kern="1200" baseline="30000" dirty="0"/>
            <a:t>rd</a:t>
          </a:r>
          <a:r>
            <a:rPr lang="en-US" sz="1400" kern="1200" baseline="0" dirty="0"/>
            <a:t> place (along with former USSR)</a:t>
          </a:r>
          <a:endParaRPr lang="en-US" sz="1400" kern="1200" dirty="0"/>
        </a:p>
      </dsp:txBody>
      <dsp:txXfrm>
        <a:off x="1357615" y="1732753"/>
        <a:ext cx="5430460" cy="816593"/>
      </dsp:txXfrm>
    </dsp:sp>
    <dsp:sp modelId="{6B67DB02-06C4-4868-B065-AF27B0461FA3}">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Production</a:t>
          </a:r>
        </a:p>
      </dsp:txBody>
      <dsp:txXfrm>
        <a:off x="0" y="1732753"/>
        <a:ext cx="1357615" cy="816593"/>
      </dsp:txXfrm>
    </dsp:sp>
    <dsp:sp modelId="{5FE71476-6815-4A83-9A7D-6AB27F24F1F6}">
      <dsp:nvSpPr>
        <dsp:cNvPr id="0" name=""/>
        <dsp:cNvSpPr/>
      </dsp:nvSpPr>
      <dsp:spPr>
        <a:xfrm>
          <a:off x="1357615" y="2598342"/>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Total Europe in 2</a:t>
          </a:r>
          <a:r>
            <a:rPr lang="en-US" sz="1400" kern="1200" baseline="30000" dirty="0"/>
            <a:t>nd</a:t>
          </a:r>
          <a:r>
            <a:rPr lang="en-US" sz="1400" kern="1200" dirty="0"/>
            <a:t> place.</a:t>
          </a:r>
        </a:p>
      </dsp:txBody>
      <dsp:txXfrm>
        <a:off x="1357615" y="2598342"/>
        <a:ext cx="5430460" cy="816593"/>
      </dsp:txXfrm>
    </dsp:sp>
    <dsp:sp modelId="{765AF2FB-2D9A-4804-AA21-3C1226B5EABF}">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Consumption</a:t>
          </a:r>
        </a:p>
      </dsp:txBody>
      <dsp:txXfrm>
        <a:off x="0" y="2598342"/>
        <a:ext cx="1357615" cy="816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63E6-01FF-43BD-BC07-0CA4FF10FF9A}">
      <dsp:nvSpPr>
        <dsp:cNvPr id="0" name=""/>
        <dsp:cNvSpPr/>
      </dsp:nvSpPr>
      <dsp:spPr>
        <a:xfrm>
          <a:off x="0" y="158084"/>
          <a:ext cx="6788076" cy="151705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Reserves-to-production ratio: (Mbbl/y of proven oil reserve)/(Mbbl/y of produced oil) = years of proven oil reserves.</a:t>
          </a:r>
        </a:p>
      </dsp:txBody>
      <dsp:txXfrm>
        <a:off x="74056" y="232140"/>
        <a:ext cx="6639964" cy="1368939"/>
      </dsp:txXfrm>
    </dsp:sp>
    <dsp:sp modelId="{C92CBFF6-1011-479E-9059-C60F2CFC1593}">
      <dsp:nvSpPr>
        <dsp:cNvPr id="0" name=""/>
        <dsp:cNvSpPr/>
      </dsp:nvSpPr>
      <dsp:spPr>
        <a:xfrm>
          <a:off x="0" y="1741376"/>
          <a:ext cx="6788076" cy="1517051"/>
        </a:xfrm>
        <a:prstGeom prst="roundRect">
          <a:avLst/>
        </a:prstGeom>
        <a:gradFill rotWithShape="0">
          <a:gsLst>
            <a:gs pos="0">
              <a:schemeClr val="accent5">
                <a:hueOff val="1483042"/>
                <a:satOff val="10323"/>
                <a:lumOff val="1"/>
                <a:alphaOff val="0"/>
                <a:satMod val="103000"/>
                <a:lumMod val="102000"/>
                <a:tint val="94000"/>
              </a:schemeClr>
            </a:gs>
            <a:gs pos="50000">
              <a:schemeClr val="accent5">
                <a:hueOff val="1483042"/>
                <a:satOff val="10323"/>
                <a:lumOff val="1"/>
                <a:alphaOff val="0"/>
                <a:satMod val="110000"/>
                <a:lumMod val="100000"/>
                <a:shade val="100000"/>
              </a:schemeClr>
            </a:gs>
            <a:gs pos="100000">
              <a:schemeClr val="accent5">
                <a:hueOff val="1483042"/>
                <a:satOff val="10323"/>
                <a:lumOff val="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Rate of Emptiness (%): Production-to-reserves ratio (sum of yearly thousand barrels, aka all- time reserve). If the ratio is below 50%, it will indicate that the country has increasing volume and increasing prices is possible.</a:t>
          </a:r>
        </a:p>
      </dsp:txBody>
      <dsp:txXfrm>
        <a:off x="74056" y="1815432"/>
        <a:ext cx="6639964" cy="1368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0EDFC-CCFA-41EB-8AFA-ECF2948D129E}">
      <dsp:nvSpPr>
        <dsp:cNvPr id="0" name=""/>
        <dsp:cNvSpPr/>
      </dsp:nvSpPr>
      <dsp:spPr>
        <a:xfrm>
          <a:off x="0" y="14815"/>
          <a:ext cx="6788076" cy="16473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RPR: Years left of proven oil reserves for Venezuela, Saudi Arabia, and Canada respectively: 1,540; 74; 90.</a:t>
          </a:r>
        </a:p>
      </dsp:txBody>
      <dsp:txXfrm>
        <a:off x="80417" y="95232"/>
        <a:ext cx="6627242" cy="1486526"/>
      </dsp:txXfrm>
    </dsp:sp>
    <dsp:sp modelId="{85BBA504-12E2-43EF-9AE0-69DF98B75C28}">
      <dsp:nvSpPr>
        <dsp:cNvPr id="0" name=""/>
        <dsp:cNvSpPr/>
      </dsp:nvSpPr>
      <dsp:spPr>
        <a:xfrm>
          <a:off x="0" y="1754336"/>
          <a:ext cx="6788076" cy="164736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PRR: Approximate &amp; of emptiness for Venezuela, Saudi Arabia, and Canada respectively: 15.3; 36.3; 23.6.</a:t>
          </a:r>
        </a:p>
      </dsp:txBody>
      <dsp:txXfrm>
        <a:off x="80417" y="1834753"/>
        <a:ext cx="6627242" cy="14865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6373-1078-4947-8AD0-A6EFBD40BF82}">
      <dsp:nvSpPr>
        <dsp:cNvPr id="0" name=""/>
        <dsp:cNvSpPr/>
      </dsp:nvSpPr>
      <dsp:spPr>
        <a:xfrm>
          <a:off x="1357615" y="1576"/>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capacity energy: Yemen, Vietnam, </a:t>
          </a:r>
          <a:r>
            <a:rPr lang="en-US" sz="1400" kern="1200" dirty="0" err="1"/>
            <a:t>Venezeula</a:t>
          </a:r>
          <a:r>
            <a:rPr lang="en-US" sz="1400" kern="1200" dirty="0"/>
            <a:t>, </a:t>
          </a:r>
          <a:r>
            <a:rPr lang="en-US" sz="1400" kern="1200" dirty="0" err="1"/>
            <a:t>Uzbekiastan</a:t>
          </a:r>
          <a:r>
            <a:rPr lang="en-US" sz="1400" kern="1200" dirty="0"/>
            <a:t>, U.S.</a:t>
          </a:r>
        </a:p>
      </dsp:txBody>
      <dsp:txXfrm>
        <a:off x="1357615" y="1576"/>
        <a:ext cx="5430460" cy="816593"/>
      </dsp:txXfrm>
    </dsp:sp>
    <dsp:sp modelId="{A579C16C-25CB-4C89-97DB-E65CDDEC1707}">
      <dsp:nvSpPr>
        <dsp:cNvPr id="0" name=""/>
        <dsp:cNvSpPr/>
      </dsp:nvSpPr>
      <dsp:spPr>
        <a:xfrm>
          <a:off x="0" y="1576"/>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Capactiy</a:t>
          </a:r>
          <a:r>
            <a:rPr lang="en-US" sz="1700" kern="1200" dirty="0"/>
            <a:t> MW</a:t>
          </a:r>
        </a:p>
      </dsp:txBody>
      <dsp:txXfrm>
        <a:off x="0" y="1576"/>
        <a:ext cx="1357615" cy="816593"/>
      </dsp:txXfrm>
    </dsp:sp>
    <dsp:sp modelId="{9FA717FC-7721-445E-A104-AC7F73E5CF35}">
      <dsp:nvSpPr>
        <dsp:cNvPr id="0" name=""/>
        <dsp:cNvSpPr/>
      </dsp:nvSpPr>
      <dsp:spPr>
        <a:xfrm>
          <a:off x="1357615" y="867165"/>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Russian Federation, Iran, Qatar, Turkmenistan, U.S.</a:t>
          </a:r>
        </a:p>
      </dsp:txBody>
      <dsp:txXfrm>
        <a:off x="1357615" y="867165"/>
        <a:ext cx="5430460" cy="816593"/>
      </dsp:txXfrm>
    </dsp:sp>
    <dsp:sp modelId="{C270FF49-696A-47D3-988F-05383BECA2F0}">
      <dsp:nvSpPr>
        <dsp:cNvPr id="0" name=""/>
        <dsp:cNvSpPr/>
      </dsp:nvSpPr>
      <dsp:spPr>
        <a:xfrm>
          <a:off x="0" y="867165"/>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Gas Reserves</a:t>
          </a:r>
          <a:endParaRPr lang="en-US" sz="1700" kern="1200" dirty="0"/>
        </a:p>
      </dsp:txBody>
      <dsp:txXfrm>
        <a:off x="0" y="867165"/>
        <a:ext cx="1357615" cy="816593"/>
      </dsp:txXfrm>
    </dsp:sp>
    <dsp:sp modelId="{714C6D8C-3742-4F83-A3B8-39072469B180}">
      <dsp:nvSpPr>
        <dsp:cNvPr id="0" name=""/>
        <dsp:cNvSpPr/>
      </dsp:nvSpPr>
      <dsp:spPr>
        <a:xfrm>
          <a:off x="1357615" y="1732753"/>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gas production. Russian Federation in 2</a:t>
          </a:r>
          <a:r>
            <a:rPr lang="en-US" sz="1400" kern="1200" baseline="30000" dirty="0"/>
            <a:t>nd</a:t>
          </a:r>
          <a:r>
            <a:rPr lang="en-US" sz="1400" kern="1200" baseline="0" dirty="0"/>
            <a:t> place.</a:t>
          </a:r>
          <a:endParaRPr lang="en-US" sz="1400" kern="1200" dirty="0"/>
        </a:p>
      </dsp:txBody>
      <dsp:txXfrm>
        <a:off x="1357615" y="1732753"/>
        <a:ext cx="5430460" cy="816593"/>
      </dsp:txXfrm>
    </dsp:sp>
    <dsp:sp modelId="{90F02B72-CE28-43C7-84BE-19D7D7395275}">
      <dsp:nvSpPr>
        <dsp:cNvPr id="0" name=""/>
        <dsp:cNvSpPr/>
      </dsp:nvSpPr>
      <dsp:spPr>
        <a:xfrm>
          <a:off x="0" y="1732753"/>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Production</a:t>
          </a:r>
        </a:p>
      </dsp:txBody>
      <dsp:txXfrm>
        <a:off x="0" y="1732753"/>
        <a:ext cx="1357615" cy="816593"/>
      </dsp:txXfrm>
    </dsp:sp>
    <dsp:sp modelId="{86CA7A29-0358-4A69-ADFE-69301FFE9D4B}">
      <dsp:nvSpPr>
        <dsp:cNvPr id="0" name=""/>
        <dsp:cNvSpPr/>
      </dsp:nvSpPr>
      <dsp:spPr>
        <a:xfrm>
          <a:off x="1357615" y="2598342"/>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Russian Federation in 2</a:t>
          </a:r>
          <a:r>
            <a:rPr lang="en-US" sz="1400" kern="1200" baseline="30000" dirty="0"/>
            <a:t>nd</a:t>
          </a:r>
          <a:r>
            <a:rPr lang="en-US" sz="1400" kern="1200" dirty="0"/>
            <a:t> place.</a:t>
          </a:r>
        </a:p>
      </dsp:txBody>
      <dsp:txXfrm>
        <a:off x="1357615" y="2598342"/>
        <a:ext cx="5430460" cy="816593"/>
      </dsp:txXfrm>
    </dsp:sp>
    <dsp:sp modelId="{5227F61B-1841-4FD6-838A-9CC12A38494B}">
      <dsp:nvSpPr>
        <dsp:cNvPr id="0" name=""/>
        <dsp:cNvSpPr/>
      </dsp:nvSpPr>
      <dsp:spPr>
        <a:xfrm>
          <a:off x="0" y="2598342"/>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Consumption</a:t>
          </a:r>
        </a:p>
      </dsp:txBody>
      <dsp:txXfrm>
        <a:off x="0" y="2598342"/>
        <a:ext cx="1357615" cy="8165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3646C-9252-47AA-AB91-326175B8401A}">
      <dsp:nvSpPr>
        <dsp:cNvPr id="0" name=""/>
        <dsp:cNvSpPr/>
      </dsp:nvSpPr>
      <dsp:spPr>
        <a:xfrm>
          <a:off x="0" y="484"/>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FAC3E0-F984-498B-975B-B8DDA358868A}">
      <dsp:nvSpPr>
        <dsp:cNvPr id="0" name=""/>
        <dsp:cNvSpPr/>
      </dsp:nvSpPr>
      <dsp:spPr>
        <a:xfrm>
          <a:off x="342980" y="255594"/>
          <a:ext cx="623601" cy="62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B7C1C-983A-4BB7-91E3-D0A2BB54A895}">
      <dsp:nvSpPr>
        <dsp:cNvPr id="0" name=""/>
        <dsp:cNvSpPr/>
      </dsp:nvSpPr>
      <dsp:spPr>
        <a:xfrm>
          <a:off x="1309563" y="484"/>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Only 6% of the data from Athabasca Oil sands well log was analyzed in this project. Analysis needs to be continued in the future.</a:t>
          </a:r>
        </a:p>
      </dsp:txBody>
      <dsp:txXfrm>
        <a:off x="1309563" y="484"/>
        <a:ext cx="8825036" cy="1133820"/>
      </dsp:txXfrm>
    </dsp:sp>
    <dsp:sp modelId="{E136C248-3F10-4444-9767-DF0DA061D9EB}">
      <dsp:nvSpPr>
        <dsp:cNvPr id="0" name=""/>
        <dsp:cNvSpPr/>
      </dsp:nvSpPr>
      <dsp:spPr>
        <a:xfrm>
          <a:off x="0" y="1417760"/>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72DEF7-4EE2-4C67-9F50-41EC1B841481}">
      <dsp:nvSpPr>
        <dsp:cNvPr id="0" name=""/>
        <dsp:cNvSpPr/>
      </dsp:nvSpPr>
      <dsp:spPr>
        <a:xfrm>
          <a:off x="342980" y="1672870"/>
          <a:ext cx="623601" cy="62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370C9-7C7A-4FC9-875B-665CF5FDD245}">
      <dsp:nvSpPr>
        <dsp:cNvPr id="0" name=""/>
        <dsp:cNvSpPr/>
      </dsp:nvSpPr>
      <dsp:spPr>
        <a:xfrm>
          <a:off x="1309563" y="1417760"/>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More sources needs to be gathered for coal and natural gas for further analysis. </a:t>
          </a:r>
        </a:p>
      </dsp:txBody>
      <dsp:txXfrm>
        <a:off x="1309563" y="1417760"/>
        <a:ext cx="8825036" cy="1133820"/>
      </dsp:txXfrm>
    </dsp:sp>
    <dsp:sp modelId="{4FA2F34E-6E8A-4BB4-B636-0489364FA9E1}">
      <dsp:nvSpPr>
        <dsp:cNvPr id="0" name=""/>
        <dsp:cNvSpPr/>
      </dsp:nvSpPr>
      <dsp:spPr>
        <a:xfrm>
          <a:off x="0" y="2835036"/>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1ED981B4-B732-44FF-8FEE-C2D92A423733}">
      <dsp:nvSpPr>
        <dsp:cNvPr id="0" name=""/>
        <dsp:cNvSpPr/>
      </dsp:nvSpPr>
      <dsp:spPr>
        <a:xfrm>
          <a:off x="342980" y="3090146"/>
          <a:ext cx="623601" cy="62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9713A-9722-4A1E-B6C8-53317EE9F77E}">
      <dsp:nvSpPr>
        <dsp:cNvPr id="0" name=""/>
        <dsp:cNvSpPr/>
      </dsp:nvSpPr>
      <dsp:spPr>
        <a:xfrm>
          <a:off x="1309563" y="2835036"/>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Unclear whether a constant was used for Regression Analysis in </a:t>
          </a:r>
          <a:r>
            <a:rPr lang="en-US" sz="2000" kern="1200" dirty="0" err="1">
              <a:solidFill>
                <a:schemeClr val="bg1"/>
              </a:solidFill>
            </a:rPr>
            <a:t>Pycaret</a:t>
          </a:r>
          <a:r>
            <a:rPr lang="en-US" sz="2000" kern="1200" dirty="0">
              <a:solidFill>
                <a:schemeClr val="bg1"/>
              </a:solidFill>
            </a:rPr>
            <a:t> (it was assumed no constant due to negative R2 scores). Hence, regression models from </a:t>
          </a:r>
          <a:r>
            <a:rPr lang="en-US" sz="2000" kern="1200" dirty="0" err="1">
              <a:solidFill>
                <a:schemeClr val="bg1"/>
              </a:solidFill>
            </a:rPr>
            <a:t>Pycaret</a:t>
          </a:r>
          <a:r>
            <a:rPr lang="en-US" sz="2000" kern="1200" dirty="0">
              <a:solidFill>
                <a:schemeClr val="bg1"/>
              </a:solidFill>
            </a:rPr>
            <a:t> was not used for project conclusions. </a:t>
          </a:r>
        </a:p>
      </dsp:txBody>
      <dsp:txXfrm>
        <a:off x="1309563" y="2835036"/>
        <a:ext cx="8825036" cy="11338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D8B7B-8DC4-4A70-8291-AC9ECEEAC005}"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54CCF-10CC-4F46-91C0-E21EF4ED0508}" type="slidenum">
              <a:rPr lang="en-US" smtClean="0"/>
              <a:t>‹#›</a:t>
            </a:fld>
            <a:endParaRPr lang="en-US"/>
          </a:p>
        </p:txBody>
      </p:sp>
    </p:spTree>
    <p:extLst>
      <p:ext uri="{BB962C8B-B14F-4D97-AF65-F5344CB8AC3E}">
        <p14:creationId xmlns:p14="http://schemas.microsoft.com/office/powerpoint/2010/main" val="391607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4CCF-10CC-4F46-91C0-E21EF4ED0508}" type="slidenum">
              <a:rPr lang="en-US" smtClean="0"/>
              <a:t>1</a:t>
            </a:fld>
            <a:endParaRPr lang="en-US"/>
          </a:p>
        </p:txBody>
      </p:sp>
    </p:spTree>
    <p:extLst>
      <p:ext uri="{BB962C8B-B14F-4D97-AF65-F5344CB8AC3E}">
        <p14:creationId xmlns:p14="http://schemas.microsoft.com/office/powerpoint/2010/main" val="4025279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total world, there’s a mania phase between 1960 to 1973 when oil consumption has a steep incline. There’s a decline around 1973, possibly the 1973 oil crisis, and another decline around 1979, possibly the 1979 oil crisis. There recovery phase happens around 1984, then oil consumption gradually increases, with a peak loss seen around 2019, possibly due to the COVID19 pandemic. Trends are almost similar for by region, especially for Asia Pacific. However, there is a decline seen in oil consumption in 2007-2008 for North America and Europe, with North America recovering around 2009 and Europe not until around 2015.</a:t>
            </a:r>
          </a:p>
        </p:txBody>
      </p:sp>
      <p:sp>
        <p:nvSpPr>
          <p:cNvPr id="4" name="Slide Number Placeholder 3"/>
          <p:cNvSpPr>
            <a:spLocks noGrp="1"/>
          </p:cNvSpPr>
          <p:nvPr>
            <p:ph type="sldNum" sz="quarter" idx="5"/>
          </p:nvPr>
        </p:nvSpPr>
        <p:spPr/>
        <p:txBody>
          <a:bodyPr/>
          <a:lstStyle/>
          <a:p>
            <a:fld id="{4F654CCF-10CC-4F46-91C0-E21EF4ED0508}" type="slidenum">
              <a:rPr lang="en-US" smtClean="0"/>
              <a:t>15</a:t>
            </a:fld>
            <a:endParaRPr lang="en-US"/>
          </a:p>
        </p:txBody>
      </p:sp>
    </p:spTree>
    <p:extLst>
      <p:ext uri="{BB962C8B-B14F-4D97-AF65-F5344CB8AC3E}">
        <p14:creationId xmlns:p14="http://schemas.microsoft.com/office/powerpoint/2010/main" val="1049940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 These are the </a:t>
            </a:r>
            <a:r>
              <a:rPr lang="en-US" dirty="0" err="1"/>
              <a:t>countrieswith</a:t>
            </a:r>
            <a:r>
              <a:rPr lang="en-US" dirty="0"/>
              <a:t> the highest natural gas-fired generation of energy. </a:t>
            </a:r>
          </a:p>
        </p:txBody>
      </p:sp>
      <p:sp>
        <p:nvSpPr>
          <p:cNvPr id="4" name="Slide Number Placeholder 3"/>
          <p:cNvSpPr>
            <a:spLocks noGrp="1"/>
          </p:cNvSpPr>
          <p:nvPr>
            <p:ph type="sldNum" sz="quarter" idx="5"/>
          </p:nvPr>
        </p:nvSpPr>
        <p:spPr/>
        <p:txBody>
          <a:bodyPr/>
          <a:lstStyle/>
          <a:p>
            <a:fld id="{4F654CCF-10CC-4F46-91C0-E21EF4ED0508}" type="slidenum">
              <a:rPr lang="en-US" smtClean="0"/>
              <a:t>18</a:t>
            </a:fld>
            <a:endParaRPr lang="en-US"/>
          </a:p>
        </p:txBody>
      </p:sp>
    </p:spTree>
    <p:extLst>
      <p:ext uri="{BB962C8B-B14F-4D97-AF65-F5344CB8AC3E}">
        <p14:creationId xmlns:p14="http://schemas.microsoft.com/office/powerpoint/2010/main" val="234079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Divided into 3 graphs: original at top, pointwise in middle, and cumulative at the bottom. We are mostly interested in the first graph, where the actual value y is our control group, in this case U.S., and the predicted or dotted line is the treatment group, or all of the countries except U.S. What this </a:t>
            </a:r>
            <a:r>
              <a:rPr lang="en-US" dirty="0" err="1"/>
              <a:t>causalimpact</a:t>
            </a:r>
            <a:r>
              <a:rPr lang="en-US" dirty="0"/>
              <a:t> model does is it estimates observed rate of other countries compared to U.S. Here I’ve fitted data from 1981-2013, or 32 years, for the pre-period, which is about 83% of the data, and fitted 7 years or 17% for the post-period. Summary report: avg. coal prod. Throughout the period is 1.26 </a:t>
            </a:r>
            <a:r>
              <a:rPr lang="en-US" dirty="0" err="1"/>
              <a:t>Exaj</a:t>
            </a:r>
            <a:r>
              <a:rPr lang="en-US" dirty="0"/>
              <a:t>. There was a rise of about 0.23 in production, with relative change of +22.48% without the intervention the expected av. Would be 1.03. The +22.48% change means there was a positive effect observed during the intervention period and statistically significant and highly unlikely due to random fluctuations; so its highly unlikely for the experimenter to receive a negative effect. </a:t>
            </a:r>
          </a:p>
        </p:txBody>
      </p:sp>
      <p:sp>
        <p:nvSpPr>
          <p:cNvPr id="4" name="Slide Number Placeholder 3"/>
          <p:cNvSpPr>
            <a:spLocks noGrp="1"/>
          </p:cNvSpPr>
          <p:nvPr>
            <p:ph type="sldNum" sz="quarter" idx="5"/>
          </p:nvPr>
        </p:nvSpPr>
        <p:spPr/>
        <p:txBody>
          <a:bodyPr/>
          <a:lstStyle/>
          <a:p>
            <a:fld id="{4F654CCF-10CC-4F46-91C0-E21EF4ED0508}" type="slidenum">
              <a:rPr lang="en-US" smtClean="0"/>
              <a:t>22</a:t>
            </a:fld>
            <a:endParaRPr lang="en-US"/>
          </a:p>
        </p:txBody>
      </p:sp>
    </p:spTree>
    <p:extLst>
      <p:ext uri="{BB962C8B-B14F-4D97-AF65-F5344CB8AC3E}">
        <p14:creationId xmlns:p14="http://schemas.microsoft.com/office/powerpoint/2010/main" val="4112485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average is also 1.26; however had the intervention not happened the av would be 1.53 EJ. Also, here there is a decline of 0.27 in production, with a relative change of -17.6%. So here the negative effect is statistically significant and if the experimenter receives a positive effect, it’s recommended they double-check for any anomalies in control variables. </a:t>
            </a:r>
          </a:p>
        </p:txBody>
      </p:sp>
      <p:sp>
        <p:nvSpPr>
          <p:cNvPr id="4" name="Slide Number Placeholder 3"/>
          <p:cNvSpPr>
            <a:spLocks noGrp="1"/>
          </p:cNvSpPr>
          <p:nvPr>
            <p:ph type="sldNum" sz="quarter" idx="5"/>
          </p:nvPr>
        </p:nvSpPr>
        <p:spPr/>
        <p:txBody>
          <a:bodyPr/>
          <a:lstStyle/>
          <a:p>
            <a:fld id="{4F654CCF-10CC-4F46-91C0-E21EF4ED0508}" type="slidenum">
              <a:rPr lang="en-US" smtClean="0"/>
              <a:t>23</a:t>
            </a:fld>
            <a:endParaRPr lang="en-US"/>
          </a:p>
        </p:txBody>
      </p:sp>
    </p:spTree>
    <p:extLst>
      <p:ext uri="{BB962C8B-B14F-4D97-AF65-F5344CB8AC3E}">
        <p14:creationId xmlns:p14="http://schemas.microsoft.com/office/powerpoint/2010/main" val="130716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4CCF-10CC-4F46-91C0-E21EF4ED0508}" type="slidenum">
              <a:rPr lang="en-US" smtClean="0"/>
              <a:t>25</a:t>
            </a:fld>
            <a:endParaRPr lang="en-US"/>
          </a:p>
        </p:txBody>
      </p:sp>
    </p:spTree>
    <p:extLst>
      <p:ext uri="{BB962C8B-B14F-4D97-AF65-F5344CB8AC3E}">
        <p14:creationId xmlns:p14="http://schemas.microsoft.com/office/powerpoint/2010/main" val="3616918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drawdown observed: V: 1971 then 2</a:t>
            </a:r>
            <a:r>
              <a:rPr lang="en-US" baseline="30000" dirty="0"/>
              <a:t>nd</a:t>
            </a:r>
            <a:r>
              <a:rPr lang="en-US" dirty="0"/>
              <a:t> in 1973; SA: 1975, 2</a:t>
            </a:r>
            <a:r>
              <a:rPr lang="en-US" baseline="30000" dirty="0"/>
              <a:t>nd</a:t>
            </a:r>
            <a:r>
              <a:rPr lang="en-US" dirty="0"/>
              <a:t> 1983; CA: 1973. </a:t>
            </a:r>
          </a:p>
        </p:txBody>
      </p:sp>
      <p:sp>
        <p:nvSpPr>
          <p:cNvPr id="4" name="Slide Number Placeholder 3"/>
          <p:cNvSpPr>
            <a:spLocks noGrp="1"/>
          </p:cNvSpPr>
          <p:nvPr>
            <p:ph type="sldNum" sz="quarter" idx="5"/>
          </p:nvPr>
        </p:nvSpPr>
        <p:spPr/>
        <p:txBody>
          <a:bodyPr/>
          <a:lstStyle/>
          <a:p>
            <a:fld id="{4F654CCF-10CC-4F46-91C0-E21EF4ED0508}" type="slidenum">
              <a:rPr lang="en-US" smtClean="0"/>
              <a:t>31</a:t>
            </a:fld>
            <a:endParaRPr lang="en-US"/>
          </a:p>
        </p:txBody>
      </p:sp>
    </p:spTree>
    <p:extLst>
      <p:ext uri="{BB962C8B-B14F-4D97-AF65-F5344CB8AC3E}">
        <p14:creationId xmlns:p14="http://schemas.microsoft.com/office/powerpoint/2010/main" val="279658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Picked models with highest accuracy, </a:t>
            </a:r>
            <a:r>
              <a:rPr lang="en-US" dirty="0" err="1"/>
              <a:t>auc</a:t>
            </a:r>
            <a:r>
              <a:rPr lang="en-US" dirty="0"/>
              <a:t>, precision, and f1 scores, and also the ones that fit best with my data. KNN is good because it’s easy to implement, memory-based and adapts to new training data, and also applicable to multi-class problems, so it’s useful for regression problems as well. XGBoost implemented earlier produced excelled recall, accuracy, and precision scores (94-95%). XGBoost is an extreme gradient boosting that can detect and learn from non-linear data patterns, includes various regularization penalties to produce successful training for better generalization and avoid overfitting as well. And random forest, a parallel ensemble method also works well with non-linear data, less likely to overfit data, and has higher accuracy than other classifiers. </a:t>
            </a:r>
          </a:p>
        </p:txBody>
      </p:sp>
      <p:sp>
        <p:nvSpPr>
          <p:cNvPr id="4" name="Slide Number Placeholder 3"/>
          <p:cNvSpPr>
            <a:spLocks noGrp="1"/>
          </p:cNvSpPr>
          <p:nvPr>
            <p:ph type="sldNum" sz="quarter" idx="5"/>
          </p:nvPr>
        </p:nvSpPr>
        <p:spPr/>
        <p:txBody>
          <a:bodyPr/>
          <a:lstStyle/>
          <a:p>
            <a:fld id="{4F654CCF-10CC-4F46-91C0-E21EF4ED0508}" type="slidenum">
              <a:rPr lang="en-US" smtClean="0"/>
              <a:t>42</a:t>
            </a:fld>
            <a:endParaRPr lang="en-US"/>
          </a:p>
        </p:txBody>
      </p:sp>
    </p:spTree>
    <p:extLst>
      <p:ext uri="{BB962C8B-B14F-4D97-AF65-F5344CB8AC3E}">
        <p14:creationId xmlns:p14="http://schemas.microsoft.com/office/powerpoint/2010/main" val="12167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plots for the learning curves, which displays the efficiency and the way the model learns. The blue represents training set and the green is the test set or CV. On the x axis is the number of observations or instances and on the y axis is the score. So for all models, we see that the models improve when more instances are introduced. Our goal here is to choose a model that learns the best and find the optimum model complexity where total error is low and variance and bias is relatively low. RF: there’s a difference btw training score and CV score, with CV score actually going down with more instances; we can say the model predicts the dataset with around 87-92% accuracy. XGB: the CV score fluctuates but stays between 85%-90% accuracy after 60 training instances; however there is still a difference between training score and CV score. KNN: the training score and CV score both increase with more instances, and the difference btw them is less than the other models, but the model does not reach 100% accuracy by 100 training instances and only has an overall accuracy score of around 86% after 60 training instances. </a:t>
            </a:r>
          </a:p>
        </p:txBody>
      </p:sp>
      <p:sp>
        <p:nvSpPr>
          <p:cNvPr id="4" name="Slide Number Placeholder 3"/>
          <p:cNvSpPr>
            <a:spLocks noGrp="1"/>
          </p:cNvSpPr>
          <p:nvPr>
            <p:ph type="sldNum" sz="quarter" idx="5"/>
          </p:nvPr>
        </p:nvSpPr>
        <p:spPr/>
        <p:txBody>
          <a:bodyPr/>
          <a:lstStyle/>
          <a:p>
            <a:fld id="{4F654CCF-10CC-4F46-91C0-E21EF4ED0508}" type="slidenum">
              <a:rPr lang="en-US" smtClean="0"/>
              <a:t>46</a:t>
            </a:fld>
            <a:endParaRPr lang="en-US"/>
          </a:p>
        </p:txBody>
      </p:sp>
    </p:spTree>
    <p:extLst>
      <p:ext uri="{BB962C8B-B14F-4D97-AF65-F5344CB8AC3E}">
        <p14:creationId xmlns:p14="http://schemas.microsoft.com/office/powerpoint/2010/main" val="180387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Reason plot at observation level; The SHAP value, or Shapley Additive </a:t>
            </a:r>
            <a:r>
              <a:rPr lang="en-US" dirty="0" err="1"/>
              <a:t>exPlanations</a:t>
            </a:r>
            <a:r>
              <a:rPr lang="en-US" dirty="0"/>
              <a:t> is a game theoretic approach to explain the output of ML models. We can see the shapo values and how the features are influencing the classification output, this is applied to each row of data in the training set, and can be used to observe row-level and higher-level behaviors of certain features.  </a:t>
            </a:r>
            <a:r>
              <a:rPr lang="en-US" b="0" i="0" dirty="0">
                <a:effectLst/>
                <a:latin typeface="futura-pt"/>
              </a:rPr>
              <a:t>SHAP values are calculated for each feature, for each value present, and approximate the contribution towards the output given by that data point. It’s worth noting, that the same values of a feature can contribute different amounts towards an output, depending on the other feature values for that row. Base: mean of output; the pink shows features being pushed in a positive direction, ordered by impact, and highest impact being resistivity for RF and XGBoost.</a:t>
            </a:r>
            <a:endParaRPr lang="en-US" dirty="0"/>
          </a:p>
        </p:txBody>
      </p:sp>
      <p:sp>
        <p:nvSpPr>
          <p:cNvPr id="4" name="Slide Number Placeholder 3"/>
          <p:cNvSpPr>
            <a:spLocks noGrp="1"/>
          </p:cNvSpPr>
          <p:nvPr>
            <p:ph type="sldNum" sz="quarter" idx="5"/>
          </p:nvPr>
        </p:nvSpPr>
        <p:spPr/>
        <p:txBody>
          <a:bodyPr/>
          <a:lstStyle/>
          <a:p>
            <a:fld id="{4F654CCF-10CC-4F46-91C0-E21EF4ED0508}" type="slidenum">
              <a:rPr lang="en-US" smtClean="0"/>
              <a:t>47</a:t>
            </a:fld>
            <a:endParaRPr lang="en-US"/>
          </a:p>
        </p:txBody>
      </p:sp>
    </p:spTree>
    <p:extLst>
      <p:ext uri="{BB962C8B-B14F-4D97-AF65-F5344CB8AC3E}">
        <p14:creationId xmlns:p14="http://schemas.microsoft.com/office/powerpoint/2010/main" val="403536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main sources: 1</a:t>
            </a:r>
            <a:r>
              <a:rPr lang="en-US" baseline="30000" dirty="0"/>
              <a:t>st</a:t>
            </a:r>
            <a:r>
              <a:rPr lang="en-US" dirty="0"/>
              <a:t> – open source database of power plants around the world (data for coal, oil, gas) 2</a:t>
            </a:r>
            <a:r>
              <a:rPr lang="en-US" baseline="30000" dirty="0"/>
              <a:t>nd</a:t>
            </a:r>
            <a:r>
              <a:rPr lang="en-US" dirty="0"/>
              <a:t> – world population data analysis 3</a:t>
            </a:r>
            <a:r>
              <a:rPr lang="en-US" baseline="30000" dirty="0"/>
              <a:t>rd</a:t>
            </a:r>
            <a:r>
              <a:rPr lang="en-US" dirty="0"/>
              <a:t> – Statistical Review of World Energy; data for proven reserves, energy production, and consumption.</a:t>
            </a:r>
          </a:p>
        </p:txBody>
      </p:sp>
      <p:sp>
        <p:nvSpPr>
          <p:cNvPr id="4" name="Slide Number Placeholder 3"/>
          <p:cNvSpPr>
            <a:spLocks noGrp="1"/>
          </p:cNvSpPr>
          <p:nvPr>
            <p:ph type="sldNum" sz="quarter" idx="5"/>
          </p:nvPr>
        </p:nvSpPr>
        <p:spPr/>
        <p:txBody>
          <a:bodyPr/>
          <a:lstStyle/>
          <a:p>
            <a:fld id="{4F654CCF-10CC-4F46-91C0-E21EF4ED0508}" type="slidenum">
              <a:rPr lang="en-US" smtClean="0"/>
              <a:t>4</a:t>
            </a:fld>
            <a:endParaRPr lang="en-US"/>
          </a:p>
        </p:txBody>
      </p:sp>
    </p:spTree>
    <p:extLst>
      <p:ext uri="{BB962C8B-B14F-4D97-AF65-F5344CB8AC3E}">
        <p14:creationId xmlns:p14="http://schemas.microsoft.com/office/powerpoint/2010/main" val="90285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around 2017, then sharp decline by 2019. Same for all regions.</a:t>
            </a:r>
          </a:p>
        </p:txBody>
      </p:sp>
      <p:sp>
        <p:nvSpPr>
          <p:cNvPr id="4" name="Slide Number Placeholder 3"/>
          <p:cNvSpPr>
            <a:spLocks noGrp="1"/>
          </p:cNvSpPr>
          <p:nvPr>
            <p:ph type="sldNum" sz="quarter" idx="5"/>
          </p:nvPr>
        </p:nvSpPr>
        <p:spPr/>
        <p:txBody>
          <a:bodyPr/>
          <a:lstStyle/>
          <a:p>
            <a:fld id="{4F654CCF-10CC-4F46-91C0-E21EF4ED0508}" type="slidenum">
              <a:rPr lang="en-US" smtClean="0"/>
              <a:t>5</a:t>
            </a:fld>
            <a:endParaRPr lang="en-US"/>
          </a:p>
        </p:txBody>
      </p:sp>
    </p:spTree>
    <p:extLst>
      <p:ext uri="{BB962C8B-B14F-4D97-AF65-F5344CB8AC3E}">
        <p14:creationId xmlns:p14="http://schemas.microsoft.com/office/powerpoint/2010/main" val="168812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Gwh</a:t>
            </a:r>
            <a:r>
              <a:rPr lang="en-US" dirty="0"/>
              <a:t>: measure how much electricity do coal plants for each country generate? These are the countries with highest coal-fired generation of electricity. </a:t>
            </a:r>
          </a:p>
        </p:txBody>
      </p:sp>
      <p:sp>
        <p:nvSpPr>
          <p:cNvPr id="4" name="Slide Number Placeholder 3"/>
          <p:cNvSpPr>
            <a:spLocks noGrp="1"/>
          </p:cNvSpPr>
          <p:nvPr>
            <p:ph type="sldNum" sz="quarter" idx="5"/>
          </p:nvPr>
        </p:nvSpPr>
        <p:spPr/>
        <p:txBody>
          <a:bodyPr/>
          <a:lstStyle/>
          <a:p>
            <a:fld id="{4F654CCF-10CC-4F46-91C0-E21EF4ED0508}" type="slidenum">
              <a:rPr lang="en-US" smtClean="0"/>
              <a:t>7</a:t>
            </a:fld>
            <a:endParaRPr lang="en-US"/>
          </a:p>
        </p:txBody>
      </p:sp>
    </p:spTree>
    <p:extLst>
      <p:ext uri="{BB962C8B-B14F-4D97-AF65-F5344CB8AC3E}">
        <p14:creationId xmlns:p14="http://schemas.microsoft.com/office/powerpoint/2010/main" val="1807150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units used. The total world and Total Asia Pacific trend is similar; there may be a dominating country for coal consumption. There is a sharp increase in 2003 for total world and total Asia Pacific, while other regions are relatively flat line. For North America and Europe, coal consumption by 2012 is going down. In 1985, when there is an increase in coal consumption for Europe there is a decrease for CIS (commonwealth of independent states) countries. </a:t>
            </a:r>
          </a:p>
        </p:txBody>
      </p:sp>
      <p:sp>
        <p:nvSpPr>
          <p:cNvPr id="4" name="Slide Number Placeholder 3"/>
          <p:cNvSpPr>
            <a:spLocks noGrp="1"/>
          </p:cNvSpPr>
          <p:nvPr>
            <p:ph type="sldNum" sz="quarter" idx="5"/>
          </p:nvPr>
        </p:nvSpPr>
        <p:spPr/>
        <p:txBody>
          <a:bodyPr/>
          <a:lstStyle/>
          <a:p>
            <a:fld id="{4F654CCF-10CC-4F46-91C0-E21EF4ED0508}" type="slidenum">
              <a:rPr lang="en-US" smtClean="0"/>
              <a:t>8</a:t>
            </a:fld>
            <a:endParaRPr lang="en-US"/>
          </a:p>
        </p:txBody>
      </p:sp>
    </p:spTree>
    <p:extLst>
      <p:ext uri="{BB962C8B-B14F-4D97-AF65-F5344CB8AC3E}">
        <p14:creationId xmlns:p14="http://schemas.microsoft.com/office/powerpoint/2010/main" val="327343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data before 1980 for Europe, Asia Pacific, and Africa. Trends are very similar to coal consumption.</a:t>
            </a:r>
          </a:p>
        </p:txBody>
      </p:sp>
      <p:sp>
        <p:nvSpPr>
          <p:cNvPr id="4" name="Slide Number Placeholder 3"/>
          <p:cNvSpPr>
            <a:spLocks noGrp="1"/>
          </p:cNvSpPr>
          <p:nvPr>
            <p:ph type="sldNum" sz="quarter" idx="5"/>
          </p:nvPr>
        </p:nvSpPr>
        <p:spPr/>
        <p:txBody>
          <a:bodyPr/>
          <a:lstStyle/>
          <a:p>
            <a:fld id="{4F654CCF-10CC-4F46-91C0-E21EF4ED0508}" type="slidenum">
              <a:rPr lang="en-US" smtClean="0"/>
              <a:t>9</a:t>
            </a:fld>
            <a:endParaRPr lang="en-US"/>
          </a:p>
        </p:txBody>
      </p:sp>
    </p:spTree>
    <p:extLst>
      <p:ext uri="{BB962C8B-B14F-4D97-AF65-F5344CB8AC3E}">
        <p14:creationId xmlns:p14="http://schemas.microsoft.com/office/powerpoint/2010/main" val="141715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we’ll see later that Asia does surpass U.S. in oil/consumption rates, and this is a big issue since we would need a bigger increase in oil production to create a balance to fuel modern agriculture to feed the population. </a:t>
            </a:r>
          </a:p>
        </p:txBody>
      </p:sp>
      <p:sp>
        <p:nvSpPr>
          <p:cNvPr id="4" name="Slide Number Placeholder 3"/>
          <p:cNvSpPr>
            <a:spLocks noGrp="1"/>
          </p:cNvSpPr>
          <p:nvPr>
            <p:ph type="sldNum" sz="quarter" idx="5"/>
          </p:nvPr>
        </p:nvSpPr>
        <p:spPr/>
        <p:txBody>
          <a:bodyPr/>
          <a:lstStyle/>
          <a:p>
            <a:fld id="{4F654CCF-10CC-4F46-91C0-E21EF4ED0508}" type="slidenum">
              <a:rPr lang="en-US" smtClean="0"/>
              <a:t>11</a:t>
            </a:fld>
            <a:endParaRPr lang="en-US"/>
          </a:p>
        </p:txBody>
      </p:sp>
    </p:spTree>
    <p:extLst>
      <p:ext uri="{BB962C8B-B14F-4D97-AF65-F5344CB8AC3E}">
        <p14:creationId xmlns:p14="http://schemas.microsoft.com/office/powerpoint/2010/main" val="12337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 countries that reported to have the most electricity generation using petroleum or oil as primary fuel. </a:t>
            </a:r>
          </a:p>
        </p:txBody>
      </p:sp>
      <p:sp>
        <p:nvSpPr>
          <p:cNvPr id="4" name="Slide Number Placeholder 3"/>
          <p:cNvSpPr>
            <a:spLocks noGrp="1"/>
          </p:cNvSpPr>
          <p:nvPr>
            <p:ph type="sldNum" sz="quarter" idx="5"/>
          </p:nvPr>
        </p:nvSpPr>
        <p:spPr/>
        <p:txBody>
          <a:bodyPr/>
          <a:lstStyle/>
          <a:p>
            <a:fld id="{4F654CCF-10CC-4F46-91C0-E21EF4ED0508}" type="slidenum">
              <a:rPr lang="en-US" smtClean="0"/>
              <a:t>12</a:t>
            </a:fld>
            <a:endParaRPr lang="en-US"/>
          </a:p>
        </p:txBody>
      </p:sp>
    </p:spTree>
    <p:extLst>
      <p:ext uri="{BB962C8B-B14F-4D97-AF65-F5344CB8AC3E}">
        <p14:creationId xmlns:p14="http://schemas.microsoft.com/office/powerpoint/2010/main" val="680878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Mbbl</a:t>
            </a:r>
            <a:r>
              <a:rPr lang="en-US" dirty="0"/>
              <a:t>/y (barrels/year)</a:t>
            </a:r>
          </a:p>
        </p:txBody>
      </p:sp>
      <p:sp>
        <p:nvSpPr>
          <p:cNvPr id="4" name="Slide Number Placeholder 3"/>
          <p:cNvSpPr>
            <a:spLocks noGrp="1"/>
          </p:cNvSpPr>
          <p:nvPr>
            <p:ph type="sldNum" sz="quarter" idx="5"/>
          </p:nvPr>
        </p:nvSpPr>
        <p:spPr/>
        <p:txBody>
          <a:bodyPr/>
          <a:lstStyle/>
          <a:p>
            <a:fld id="{4F654CCF-10CC-4F46-91C0-E21EF4ED0508}" type="slidenum">
              <a:rPr lang="en-US" smtClean="0"/>
              <a:t>13</a:t>
            </a:fld>
            <a:endParaRPr lang="en-US"/>
          </a:p>
        </p:txBody>
      </p:sp>
    </p:spTree>
    <p:extLst>
      <p:ext uri="{BB962C8B-B14F-4D97-AF65-F5344CB8AC3E}">
        <p14:creationId xmlns:p14="http://schemas.microsoft.com/office/powerpoint/2010/main" val="93962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648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6922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794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9505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0226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5481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902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0604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373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29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11/21/2021</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8762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11/21/2021</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46729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w1fiXc6Qs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gs.aer.ca/publication/spe-006"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ata.un.or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yuvemaq/Personal-Capstone-Projects/tree/main/Estimating%20when%20four%20natural%20resources%20will%20be%20depleted" TargetMode="External"/><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hyperlink" Target="https://www.linkedin.com/in/yvonnemaeq/"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descr="Artistic yellow swirling in water">
            <a:extLst>
              <a:ext uri="{FF2B5EF4-FFF2-40B4-BE49-F238E27FC236}">
                <a16:creationId xmlns:a16="http://schemas.microsoft.com/office/drawing/2014/main" id="{3DE8156C-5480-466D-AA09-026FDF324918}"/>
              </a:ext>
            </a:extLst>
          </p:cNvPr>
          <p:cNvPicPr>
            <a:picLocks noChangeAspect="1"/>
          </p:cNvPicPr>
          <p:nvPr/>
        </p:nvPicPr>
        <p:blipFill rotWithShape="1">
          <a:blip r:embed="rId3"/>
          <a:srcRect t="13958" b="1773"/>
          <a:stretch/>
        </p:blipFill>
        <p:spPr>
          <a:xfrm>
            <a:off x="-81603" y="-102627"/>
            <a:ext cx="12191980" cy="6857989"/>
          </a:xfrm>
          <a:prstGeom prst="rect">
            <a:avLst/>
          </a:prstGeom>
        </p:spPr>
      </p:pic>
      <p:sp>
        <p:nvSpPr>
          <p:cNvPr id="27" name="Rectangle 10">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45415-2937-4883-B84A-373B22B8894E}"/>
              </a:ext>
            </a:extLst>
          </p:cNvPr>
          <p:cNvSpPr>
            <a:spLocks noGrp="1"/>
          </p:cNvSpPr>
          <p:nvPr>
            <p:ph type="ctrTitle"/>
          </p:nvPr>
        </p:nvSpPr>
        <p:spPr>
          <a:xfrm>
            <a:off x="2539253" y="1942391"/>
            <a:ext cx="7113494" cy="1486609"/>
          </a:xfrm>
        </p:spPr>
        <p:txBody>
          <a:bodyPr>
            <a:normAutofit/>
          </a:bodyPr>
          <a:lstStyle/>
          <a:p>
            <a:r>
              <a:rPr lang="en-US" dirty="0"/>
              <a:t>Estimating </a:t>
            </a:r>
            <a:r>
              <a:rPr lang="en-US"/>
              <a:t>when Three </a:t>
            </a:r>
            <a:r>
              <a:rPr lang="en-US" dirty="0"/>
              <a:t>natural resources will be depleted</a:t>
            </a:r>
          </a:p>
        </p:txBody>
      </p:sp>
      <p:sp>
        <p:nvSpPr>
          <p:cNvPr id="3" name="Subtitle 2">
            <a:extLst>
              <a:ext uri="{FF2B5EF4-FFF2-40B4-BE49-F238E27FC236}">
                <a16:creationId xmlns:a16="http://schemas.microsoft.com/office/drawing/2014/main" id="{46417F17-502B-4AB2-BBD3-C14994CABC6E}"/>
              </a:ext>
            </a:extLst>
          </p:cNvPr>
          <p:cNvSpPr>
            <a:spLocks noGrp="1"/>
          </p:cNvSpPr>
          <p:nvPr>
            <p:ph type="subTitle" idx="1"/>
          </p:nvPr>
        </p:nvSpPr>
        <p:spPr>
          <a:xfrm>
            <a:off x="3558989" y="4424305"/>
            <a:ext cx="5074022" cy="972222"/>
          </a:xfrm>
        </p:spPr>
        <p:txBody>
          <a:bodyPr>
            <a:normAutofit fontScale="62500" lnSpcReduction="20000"/>
          </a:bodyPr>
          <a:lstStyle/>
          <a:p>
            <a:r>
              <a:rPr lang="en-US" dirty="0"/>
              <a:t>Capstone 3 – Springboard Data Science Track</a:t>
            </a:r>
          </a:p>
          <a:p>
            <a:r>
              <a:rPr lang="en-US" dirty="0"/>
              <a:t>By: Yvonne Quiachon, </a:t>
            </a:r>
            <a:r>
              <a:rPr lang="en-US" dirty="0" err="1"/>
              <a:t>CPhT</a:t>
            </a:r>
            <a:endParaRPr lang="en-US" dirty="0"/>
          </a:p>
          <a:p>
            <a:r>
              <a:rPr lang="en-US" dirty="0"/>
              <a:t>Cleveland State University: Bachelor of Science in Biomedical Technology</a:t>
            </a:r>
          </a:p>
        </p:txBody>
      </p:sp>
      <p:grpSp>
        <p:nvGrpSpPr>
          <p:cNvPr id="13"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468114"/>
      </p:ext>
    </p:extLst>
  </p:cSld>
  <p:clrMapOvr>
    <a:masterClrMapping/>
  </p:clrMapOvr>
  <mc:AlternateContent xmlns:mc="http://schemas.openxmlformats.org/markup-compatibility/2006" xmlns:p14="http://schemas.microsoft.com/office/powerpoint/2010/main">
    <mc:Choice Requires="p14">
      <p:transition spd="slow" p14:dur="2000" advTm="37418"/>
    </mc:Choice>
    <mc:Fallback xmlns="">
      <p:transition spd="slow" advTm="374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74" name="Rectangle 7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5" name="Straight Connector 7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78" name="Rectangle 7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Coal Reserves</a:t>
            </a:r>
          </a:p>
        </p:txBody>
      </p:sp>
      <p:pic>
        <p:nvPicPr>
          <p:cNvPr id="4098" name="Picture 2">
            <a:extLst>
              <a:ext uri="{FF2B5EF4-FFF2-40B4-BE49-F238E27FC236}">
                <a16:creationId xmlns:a16="http://schemas.microsoft.com/office/drawing/2014/main" id="{CD1156F2-BBDF-472E-B590-6648FB8C11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03019" y="723900"/>
            <a:ext cx="4358062" cy="5429236"/>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83" name="Rectangle 82">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46307"/>
      </p:ext>
    </p:extLst>
  </p:cSld>
  <p:clrMapOvr>
    <a:masterClrMapping/>
  </p:clrMapOvr>
  <mc:AlternateContent xmlns:mc="http://schemas.openxmlformats.org/markup-compatibility/2006" xmlns:p14="http://schemas.microsoft.com/office/powerpoint/2010/main">
    <mc:Choice Requires="p14">
      <p:transition spd="slow" p14:dur="2000" advTm="21757"/>
    </mc:Choice>
    <mc:Fallback xmlns="">
      <p:transition spd="slow" advTm="217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14" name="Rectangle 62">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E29FC-42EE-4BB8-9572-2DEBB2DF3225}"/>
              </a:ext>
            </a:extLst>
          </p:cNvPr>
          <p:cNvSpPr>
            <a:spLocks noGrp="1"/>
          </p:cNvSpPr>
          <p:nvPr>
            <p:ph type="title"/>
          </p:nvPr>
        </p:nvSpPr>
        <p:spPr>
          <a:xfrm>
            <a:off x="1824111" y="723900"/>
            <a:ext cx="8543779" cy="1287784"/>
          </a:xfrm>
        </p:spPr>
        <p:txBody>
          <a:bodyPr anchor="b">
            <a:normAutofit/>
          </a:bodyPr>
          <a:lstStyle/>
          <a:p>
            <a:pPr algn="ctr"/>
            <a:r>
              <a:rPr lang="en-US"/>
              <a:t>Oil</a:t>
            </a:r>
          </a:p>
        </p:txBody>
      </p:sp>
      <p:sp>
        <p:nvSpPr>
          <p:cNvPr id="56" name="Content Placeholder 2">
            <a:extLst>
              <a:ext uri="{FF2B5EF4-FFF2-40B4-BE49-F238E27FC236}">
                <a16:creationId xmlns:a16="http://schemas.microsoft.com/office/drawing/2014/main" id="{F64D38C8-C920-4738-A266-386663DC120C}"/>
              </a:ext>
            </a:extLst>
          </p:cNvPr>
          <p:cNvSpPr>
            <a:spLocks noGrp="1"/>
          </p:cNvSpPr>
          <p:nvPr>
            <p:ph idx="1"/>
          </p:nvPr>
        </p:nvSpPr>
        <p:spPr>
          <a:xfrm>
            <a:off x="2217090" y="2335018"/>
            <a:ext cx="7921048" cy="3491020"/>
          </a:xfrm>
        </p:spPr>
        <p:txBody>
          <a:bodyPr anchor="ctr">
            <a:noAutofit/>
          </a:bodyPr>
          <a:lstStyle/>
          <a:p>
            <a:pPr algn="ctr">
              <a:lnSpc>
                <a:spcPct val="100000"/>
              </a:lnSpc>
            </a:pPr>
            <a:r>
              <a:rPr lang="en-US" sz="1800" dirty="0"/>
              <a:t>Facts:</a:t>
            </a:r>
          </a:p>
          <a:p>
            <a:pPr marL="342900" indent="-342900" algn="ctr">
              <a:lnSpc>
                <a:spcPct val="100000"/>
              </a:lnSpc>
              <a:buFont typeface="Arial" panose="020B0604020202020204" pitchFamily="34" charset="0"/>
              <a:buChar char="•"/>
            </a:pPr>
            <a:r>
              <a:rPr lang="en-US" sz="1600" b="0" i="0" dirty="0">
                <a:effectLst/>
              </a:rPr>
              <a:t> If Asia were to catch up to U.S. diesel/oil consumption rates, the global production would 'have to rise by 300% per day'. It is because of diesel, fertilizer, and heavy equipment, farming yield rates increased 250% during the 1950s. Hence without oil, modern agriculture will not be able to feed the current world population. (</a:t>
            </a:r>
            <a:r>
              <a:rPr lang="en-US" sz="1600" dirty="0">
                <a:hlinkClick r:id="rId3"/>
              </a:rPr>
              <a:t>Is The Earth Actually Running Out Of Oil? | The Struggle For Oil | Spark – YouTube</a:t>
            </a:r>
            <a:r>
              <a:rPr lang="en-US" sz="1600" dirty="0"/>
              <a:t>)</a:t>
            </a:r>
          </a:p>
          <a:p>
            <a:pPr marL="342900" indent="-342900" algn="ctr">
              <a:lnSpc>
                <a:spcPct val="100000"/>
              </a:lnSpc>
              <a:buFont typeface="Arial" panose="020B0604020202020204" pitchFamily="34" charset="0"/>
              <a:buChar char="•"/>
            </a:pPr>
            <a:r>
              <a:rPr lang="en-US" sz="1600" b="0" i="0" dirty="0">
                <a:effectLst/>
              </a:rPr>
              <a:t>A country with large amounts of reserves does not always translate to strong production numbers for petroleum, oil, and by-products. Oil reserves simply serve as an estimate of the amount of economically recoverable crude oil in a particular region. To qualify, these reserves must have the potential of being extracted under current technological constraints.</a:t>
            </a:r>
            <a:endParaRPr lang="en-US" sz="1600" dirty="0"/>
          </a:p>
        </p:txBody>
      </p:sp>
      <p:grpSp>
        <p:nvGrpSpPr>
          <p:cNvPr id="117" name="Group 68">
            <a:extLst>
              <a:ext uri="{FF2B5EF4-FFF2-40B4-BE49-F238E27FC236}">
                <a16:creationId xmlns:a16="http://schemas.microsoft.com/office/drawing/2014/main" id="{36996A92-4C38-41D1-AD08-0008BD7F8B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70" name="Rectangle 69">
              <a:extLst>
                <a:ext uri="{FF2B5EF4-FFF2-40B4-BE49-F238E27FC236}">
                  <a16:creationId xmlns:a16="http://schemas.microsoft.com/office/drawing/2014/main" id="{5AD7C091-483D-4EDB-A080-485373410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0FDA491D-22E6-4239-BC5F-3CB07CB558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2B1C725-5027-440D-9130-AE6A287B9C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772275"/>
      </p:ext>
    </p:extLst>
  </p:cSld>
  <p:clrMapOvr>
    <a:masterClrMapping/>
  </p:clrMapOvr>
  <mc:AlternateContent xmlns:mc="http://schemas.openxmlformats.org/markup-compatibility/2006" xmlns:p14="http://schemas.microsoft.com/office/powerpoint/2010/main">
    <mc:Choice Requires="p14">
      <p:transition spd="slow" p14:dur="2000" advTm="85171"/>
    </mc:Choice>
    <mc:Fallback xmlns="">
      <p:transition spd="slow" advTm="8517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Oil</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292965194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214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1277"/>
    </mc:Choice>
    <mc:Fallback xmlns="">
      <p:transition spd="slow" advTm="6127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F1849-D0DE-4306-BB9C-58017645C419}"/>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EDA: Calculating RPR and PRR</a:t>
            </a:r>
          </a:p>
        </p:txBody>
      </p:sp>
      <p:grpSp>
        <p:nvGrpSpPr>
          <p:cNvPr id="29" name="Group 2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0" name="Rectangle 2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Content Placeholder 2">
            <a:extLst>
              <a:ext uri="{FF2B5EF4-FFF2-40B4-BE49-F238E27FC236}">
                <a16:creationId xmlns:a16="http://schemas.microsoft.com/office/drawing/2014/main" id="{8E3ECEF6-3E1C-457C-9C87-8664F75D38BB}"/>
              </a:ext>
            </a:extLst>
          </p:cNvPr>
          <p:cNvGraphicFramePr>
            <a:graphicFrameLocks noGrp="1"/>
          </p:cNvGraphicFramePr>
          <p:nvPr>
            <p:ph idx="1"/>
            <p:extLst>
              <p:ext uri="{D42A27DB-BD31-4B8C-83A1-F6EECF244321}">
                <p14:modId xmlns:p14="http://schemas.microsoft.com/office/powerpoint/2010/main" val="1310507093"/>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351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016"/>
    </mc:Choice>
    <mc:Fallback xmlns="">
      <p:transition spd="slow" advTm="730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15D75-E9EF-42CF-994F-D68CBACBE47F}"/>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RPR and PRR Results</a:t>
            </a:r>
          </a:p>
        </p:txBody>
      </p:sp>
      <p:grpSp>
        <p:nvGrpSpPr>
          <p:cNvPr id="30" name="Group 29">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1" name="Rectangle 30">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BEEED0F6-146E-4CBD-BF70-8C7BA05D4BEF}"/>
              </a:ext>
            </a:extLst>
          </p:cNvPr>
          <p:cNvGraphicFramePr>
            <a:graphicFrameLocks noGrp="1"/>
          </p:cNvGraphicFramePr>
          <p:nvPr>
            <p:ph idx="1"/>
            <p:extLst>
              <p:ext uri="{D42A27DB-BD31-4B8C-83A1-F6EECF244321}">
                <p14:modId xmlns:p14="http://schemas.microsoft.com/office/powerpoint/2010/main" val="181629475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89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162"/>
    </mc:Choice>
    <mc:Fallback xmlns="">
      <p:transition spd="slow" advTm="451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Oil Consumption: Total World and by Region</a:t>
            </a:r>
          </a:p>
        </p:txBody>
      </p:sp>
      <p:pic>
        <p:nvPicPr>
          <p:cNvPr id="8194" name="Picture 2">
            <a:extLst>
              <a:ext uri="{FF2B5EF4-FFF2-40B4-BE49-F238E27FC236}">
                <a16:creationId xmlns:a16="http://schemas.microsoft.com/office/drawing/2014/main" id="{CCBEF5E6-7733-4F03-8926-10C19E77693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850" y="1693764"/>
            <a:ext cx="5737178" cy="39687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985CF07-C549-4E0F-82CF-4D844EC4B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405" y="1617241"/>
            <a:ext cx="5757335" cy="412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87760"/>
      </p:ext>
    </p:extLst>
  </p:cSld>
  <p:clrMapOvr>
    <a:masterClrMapping/>
  </p:clrMapOvr>
  <mc:AlternateContent xmlns:mc="http://schemas.openxmlformats.org/markup-compatibility/2006" xmlns:p14="http://schemas.microsoft.com/office/powerpoint/2010/main">
    <mc:Choice Requires="p14">
      <p:transition spd="slow" p14:dur="2000" advTm="116009"/>
    </mc:Choice>
    <mc:Fallback xmlns="">
      <p:transition spd="slow" advTm="1160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733E-2679-417B-8C7B-193970C4C0C5}"/>
              </a:ext>
            </a:extLst>
          </p:cNvPr>
          <p:cNvSpPr>
            <a:spLocks noGrp="1"/>
          </p:cNvSpPr>
          <p:nvPr>
            <p:ph type="title"/>
          </p:nvPr>
        </p:nvSpPr>
        <p:spPr>
          <a:xfrm>
            <a:off x="1028700" y="623233"/>
            <a:ext cx="10134600" cy="651894"/>
          </a:xfrm>
        </p:spPr>
        <p:txBody>
          <a:bodyPr/>
          <a:lstStyle/>
          <a:p>
            <a:pPr algn="ctr"/>
            <a:r>
              <a:rPr lang="en-US" dirty="0">
                <a:solidFill>
                  <a:schemeClr val="bg1"/>
                </a:solidFill>
              </a:rPr>
              <a:t>Oil Production: Total World and by Region</a:t>
            </a:r>
          </a:p>
        </p:txBody>
      </p:sp>
      <p:pic>
        <p:nvPicPr>
          <p:cNvPr id="9218" name="Picture 2">
            <a:extLst>
              <a:ext uri="{FF2B5EF4-FFF2-40B4-BE49-F238E27FC236}">
                <a16:creationId xmlns:a16="http://schemas.microsoft.com/office/drawing/2014/main" id="{8501724A-18F2-425B-A57F-E6982CEF8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298" y="1742298"/>
            <a:ext cx="5622396" cy="3968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374ACF4-5AFF-4D36-8CF2-E056285D8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6317"/>
            <a:ext cx="5823698" cy="3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8855"/>
      </p:ext>
    </p:extLst>
  </p:cSld>
  <p:clrMapOvr>
    <a:masterClrMapping/>
  </p:clrMapOvr>
  <mc:AlternateContent xmlns:mc="http://schemas.openxmlformats.org/markup-compatibility/2006" xmlns:p14="http://schemas.microsoft.com/office/powerpoint/2010/main">
    <mc:Choice Requires="p14">
      <p:transition spd="slow" p14:dur="2000" advTm="37222"/>
    </mc:Choice>
    <mc:Fallback xmlns="">
      <p:transition spd="slow" advTm="372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269" name="Rectangle 13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0" name="Group 13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8" name="Rectangle 13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0271" name="Straight Connector 138">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0272" name="Rectangle 14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4550150"/>
            <a:ext cx="867485" cy="115439"/>
            <a:chOff x="8910933" y="1861308"/>
            <a:chExt cx="867485" cy="115439"/>
          </a:xfrm>
        </p:grpSpPr>
        <p:sp>
          <p:nvSpPr>
            <p:cNvPr id="147" name="Rectangle 146">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7502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Oil Proved Reserves</a:t>
            </a:r>
            <a:endParaRPr lang="en-US" sz="2800" kern="1200" cap="all" spc="390" baseline="0" dirty="0">
              <a:solidFill>
                <a:schemeClr val="tx2"/>
              </a:solidFill>
              <a:latin typeface="+mj-lt"/>
              <a:ea typeface="+mj-ea"/>
              <a:cs typeface="+mj-cs"/>
            </a:endParaRPr>
          </a:p>
        </p:txBody>
      </p:sp>
      <p:pic>
        <p:nvPicPr>
          <p:cNvPr id="10242" name="Picture 2">
            <a:extLst>
              <a:ext uri="{FF2B5EF4-FFF2-40B4-BE49-F238E27FC236}">
                <a16:creationId xmlns:a16="http://schemas.microsoft.com/office/drawing/2014/main" id="{1D5978F8-AB94-418E-9DED-72C4C00B0A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7541" y="1801119"/>
            <a:ext cx="6915546" cy="306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34310"/>
      </p:ext>
    </p:extLst>
  </p:cSld>
  <p:clrMapOvr>
    <a:masterClrMapping/>
  </p:clrMapOvr>
  <mc:AlternateContent xmlns:mc="http://schemas.openxmlformats.org/markup-compatibility/2006" xmlns:p14="http://schemas.microsoft.com/office/powerpoint/2010/main">
    <mc:Choice Requires="p14">
      <p:transition spd="slow" p14:dur="2000" advTm="27933"/>
    </mc:Choice>
    <mc:Fallback xmlns="">
      <p:transition spd="slow" advTm="279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Natural Gas</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207587444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567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Consumption: Total World and by Region</a:t>
            </a:r>
          </a:p>
        </p:txBody>
      </p:sp>
      <p:pic>
        <p:nvPicPr>
          <p:cNvPr id="4098" name="Picture 2">
            <a:extLst>
              <a:ext uri="{FF2B5EF4-FFF2-40B4-BE49-F238E27FC236}">
                <a16:creationId xmlns:a16="http://schemas.microsoft.com/office/drawing/2014/main" id="{1949D768-8DCA-456F-8AFC-0F9DA051B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51" y="1860679"/>
            <a:ext cx="5676128" cy="3970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47E68D4-D99A-4464-9E19-155BF34F4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606" y="1748499"/>
            <a:ext cx="5737522" cy="41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66738"/>
      </p:ext>
    </p:extLst>
  </p:cSld>
  <p:clrMapOvr>
    <a:masterClrMapping/>
  </p:clrMapOvr>
  <mc:AlternateContent xmlns:mc="http://schemas.openxmlformats.org/markup-compatibility/2006" xmlns:p14="http://schemas.microsoft.com/office/powerpoint/2010/main">
    <mc:Choice Requires="p14">
      <p:transition spd="slow" p14:dur="2000" advTm="44454"/>
    </mc:Choice>
    <mc:Fallback xmlns="">
      <p:transition spd="slow" advTm="4445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7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7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C7D86-09CE-4905-AC77-D7AB7D05F21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Slideshow Timeline</a:t>
            </a:r>
          </a:p>
        </p:txBody>
      </p:sp>
      <p:grpSp>
        <p:nvGrpSpPr>
          <p:cNvPr id="82" name="Group 8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83" name="Rectangle 8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84" name="Straight Connector 8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8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EBD17FEE-65B1-4886-AF9F-1C0E0135FDCD}"/>
              </a:ext>
            </a:extLst>
          </p:cNvPr>
          <p:cNvGraphicFramePr>
            <a:graphicFrameLocks noGrp="1"/>
          </p:cNvGraphicFramePr>
          <p:nvPr>
            <p:ph idx="1"/>
            <p:extLst>
              <p:ext uri="{D42A27DB-BD31-4B8C-83A1-F6EECF244321}">
                <p14:modId xmlns:p14="http://schemas.microsoft.com/office/powerpoint/2010/main" val="841055667"/>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0236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5743"/>
    </mc:Choice>
    <mc:Fallback xmlns="">
      <p:transition spd="slow" advTm="757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Production: Total World</a:t>
            </a:r>
          </a:p>
        </p:txBody>
      </p:sp>
      <p:pic>
        <p:nvPicPr>
          <p:cNvPr id="5122" name="Picture 2">
            <a:extLst>
              <a:ext uri="{FF2B5EF4-FFF2-40B4-BE49-F238E27FC236}">
                <a16:creationId xmlns:a16="http://schemas.microsoft.com/office/drawing/2014/main" id="{6D72CB15-9897-4568-9C6B-AF7B9F5A2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002" y="1504656"/>
            <a:ext cx="6053427" cy="423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48900"/>
      </p:ext>
    </p:extLst>
  </p:cSld>
  <p:clrMapOvr>
    <a:masterClrMapping/>
  </p:clrMapOvr>
  <mc:AlternateContent xmlns:mc="http://schemas.openxmlformats.org/markup-compatibility/2006" xmlns:p14="http://schemas.microsoft.com/office/powerpoint/2010/main">
    <mc:Choice Requires="p14">
      <p:transition spd="slow" p14:dur="2000" advTm="7453"/>
    </mc:Choice>
    <mc:Fallback xmlns="">
      <p:transition spd="slow" advTm="745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99E-2094-4831-9905-D027D68E8036}"/>
              </a:ext>
            </a:extLst>
          </p:cNvPr>
          <p:cNvSpPr>
            <a:spLocks noGrp="1"/>
          </p:cNvSpPr>
          <p:nvPr>
            <p:ph type="title"/>
          </p:nvPr>
        </p:nvSpPr>
        <p:spPr/>
        <p:txBody>
          <a:bodyPr/>
          <a:lstStyle/>
          <a:p>
            <a:pPr algn="ctr"/>
            <a:r>
              <a:rPr lang="en-US" dirty="0">
                <a:solidFill>
                  <a:schemeClr val="bg1"/>
                </a:solidFill>
              </a:rPr>
              <a:t>Gas: Total World Consumption vs. Production </a:t>
            </a:r>
          </a:p>
        </p:txBody>
      </p:sp>
      <p:pic>
        <p:nvPicPr>
          <p:cNvPr id="6146" name="Picture 2">
            <a:extLst>
              <a:ext uri="{FF2B5EF4-FFF2-40B4-BE49-F238E27FC236}">
                <a16:creationId xmlns:a16="http://schemas.microsoft.com/office/drawing/2014/main" id="{35C61752-8535-4098-9C75-443884EAE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4398" y="2162175"/>
            <a:ext cx="5683203"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294227"/>
      </p:ext>
    </p:extLst>
  </p:cSld>
  <p:clrMapOvr>
    <a:masterClrMapping/>
  </p:clrMapOvr>
  <mc:AlternateContent xmlns:mc="http://schemas.openxmlformats.org/markup-compatibility/2006" xmlns:p14="http://schemas.microsoft.com/office/powerpoint/2010/main">
    <mc:Choice Requires="p14">
      <p:transition spd="slow" p14:dur="2000" advTm="26843"/>
    </mc:Choice>
    <mc:Fallback xmlns="">
      <p:transition spd="slow" advTm="268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785145" y="374780"/>
            <a:ext cx="5728911"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pic>
        <p:nvPicPr>
          <p:cNvPr id="5122" name="Picture 2">
            <a:extLst>
              <a:ext uri="{FF2B5EF4-FFF2-40B4-BE49-F238E27FC236}">
                <a16:creationId xmlns:a16="http://schemas.microsoft.com/office/drawing/2014/main" id="{D7CFC8D8-346D-4B3B-B092-92B4865A4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034" y="1195484"/>
            <a:ext cx="6762495" cy="5287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92BECE-30E7-4EB1-BC93-5B9C02B1917D}"/>
              </a:ext>
            </a:extLst>
          </p:cNvPr>
          <p:cNvSpPr txBox="1"/>
          <p:nvPr/>
        </p:nvSpPr>
        <p:spPr>
          <a:xfrm>
            <a:off x="9406855" y="536434"/>
            <a:ext cx="1306285"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rPr>
              <a:t>U.S</a:t>
            </a:r>
            <a:r>
              <a:rPr lang="en-US" sz="3600" dirty="0">
                <a:solidFill>
                  <a:srgbClr val="002060"/>
                </a:solidFill>
              </a:rPr>
              <a:t>.</a:t>
            </a:r>
          </a:p>
        </p:txBody>
      </p:sp>
      <p:pic>
        <p:nvPicPr>
          <p:cNvPr id="5124" name="Picture 4">
            <a:extLst>
              <a:ext uri="{FF2B5EF4-FFF2-40B4-BE49-F238E27FC236}">
                <a16:creationId xmlns:a16="http://schemas.microsoft.com/office/drawing/2014/main" id="{12EEDDD2-2F2F-4C04-B68A-0F648B408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14" y="3172409"/>
            <a:ext cx="3956831" cy="199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38539"/>
      </p:ext>
    </p:extLst>
  </p:cSld>
  <p:clrMapOvr>
    <a:masterClrMapping/>
  </p:clrMapOvr>
  <mc:AlternateContent xmlns:mc="http://schemas.openxmlformats.org/markup-compatibility/2006" xmlns:p14="http://schemas.microsoft.com/office/powerpoint/2010/main">
    <mc:Choice Requires="p14">
      <p:transition spd="slow" p14:dur="2000" advTm="147773"/>
    </mc:Choice>
    <mc:Fallback xmlns="">
      <p:transition spd="slow" advTm="14777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32807" y="374780"/>
            <a:ext cx="6081249"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9285498" y="551168"/>
            <a:ext cx="2260051" cy="646331"/>
          </a:xfrm>
          <a:prstGeom prst="rect">
            <a:avLst/>
          </a:prstGeom>
          <a:noFill/>
        </p:spPr>
        <p:txBody>
          <a:bodyPr wrap="square" rtlCol="0">
            <a:spAutoFit/>
          </a:bodyPr>
          <a:lstStyle/>
          <a:p>
            <a:r>
              <a:rPr lang="en-US" sz="3600" b="1" dirty="0">
                <a:solidFill>
                  <a:srgbClr val="C00000"/>
                </a:solidFill>
                <a:effectLst>
                  <a:outerShdw blurRad="38100" dist="38100" dir="2700000" algn="tl">
                    <a:srgbClr val="000000">
                      <a:alpha val="43137"/>
                    </a:srgbClr>
                  </a:outerShdw>
                </a:effectLst>
              </a:rPr>
              <a:t>China</a:t>
            </a:r>
            <a:endParaRPr lang="en-US" sz="3600" dirty="0">
              <a:solidFill>
                <a:srgbClr val="C00000"/>
              </a:solidFill>
            </a:endParaRPr>
          </a:p>
        </p:txBody>
      </p:sp>
      <p:pic>
        <p:nvPicPr>
          <p:cNvPr id="6146" name="Picture 2">
            <a:extLst>
              <a:ext uri="{FF2B5EF4-FFF2-40B4-BE49-F238E27FC236}">
                <a16:creationId xmlns:a16="http://schemas.microsoft.com/office/drawing/2014/main" id="{48612E3B-363C-4CC7-9B06-701E5E52F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998" y="1300693"/>
            <a:ext cx="6777866" cy="52801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38F6339-2836-48B4-9988-02376F23E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72" y="3181196"/>
            <a:ext cx="3945713"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435233"/>
      </p:ext>
    </p:extLst>
  </p:cSld>
  <p:clrMapOvr>
    <a:masterClrMapping/>
  </p:clrMapOvr>
  <mc:AlternateContent xmlns:mc="http://schemas.openxmlformats.org/markup-compatibility/2006" xmlns:p14="http://schemas.microsoft.com/office/powerpoint/2010/main">
    <mc:Choice Requires="p14">
      <p:transition spd="slow" p14:dur="2000" advTm="59271"/>
    </mc:Choice>
    <mc:Fallback xmlns="">
      <p:transition spd="slow" advTm="5927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83141" y="374779"/>
            <a:ext cx="6030915" cy="523220"/>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8370972" y="806887"/>
            <a:ext cx="3736181" cy="523220"/>
          </a:xfrm>
          <a:prstGeom prst="rect">
            <a:avLst/>
          </a:prstGeom>
          <a:noFill/>
        </p:spPr>
        <p:txBody>
          <a:bodyPr wrap="square" rtlCol="0">
            <a:spAutoFit/>
          </a:bodyPr>
          <a:lstStyle/>
          <a:p>
            <a:r>
              <a:rPr lang="en-US" sz="2800" b="1" dirty="0">
                <a:solidFill>
                  <a:schemeClr val="accent3"/>
                </a:solidFill>
                <a:effectLst>
                  <a:outerShdw blurRad="38100" dist="38100" dir="2700000" algn="tl">
                    <a:srgbClr val="000000">
                      <a:alpha val="43137"/>
                    </a:srgbClr>
                  </a:outerShdw>
                </a:effectLst>
              </a:rPr>
              <a:t>Russian Federation</a:t>
            </a:r>
            <a:endParaRPr lang="en-US" sz="2800" dirty="0">
              <a:solidFill>
                <a:schemeClr val="accent3"/>
              </a:solidFill>
            </a:endParaRPr>
          </a:p>
        </p:txBody>
      </p:sp>
      <p:pic>
        <p:nvPicPr>
          <p:cNvPr id="7170" name="Picture 2">
            <a:extLst>
              <a:ext uri="{FF2B5EF4-FFF2-40B4-BE49-F238E27FC236}">
                <a16:creationId xmlns:a16="http://schemas.microsoft.com/office/drawing/2014/main" id="{A337B90B-9D81-49C2-AD73-96DDCDB3C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950" y="1416646"/>
            <a:ext cx="6608045" cy="51731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492711A-BFED-4718-A30F-2C4219F9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81" y="3153459"/>
            <a:ext cx="4127557" cy="204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03175"/>
      </p:ext>
    </p:extLst>
  </p:cSld>
  <p:clrMapOvr>
    <a:masterClrMapping/>
  </p:clrMapOvr>
  <mc:AlternateContent xmlns:mc="http://schemas.openxmlformats.org/markup-compatibility/2006" xmlns:p14="http://schemas.microsoft.com/office/powerpoint/2010/main">
    <mc:Choice Requires="p14">
      <p:transition spd="slow" p14:dur="2000" advTm="23290"/>
    </mc:Choice>
    <mc:Fallback xmlns="">
      <p:transition spd="slow" advTm="2329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rgbClr val="0070C0"/>
                </a:solidFill>
                <a:effectLst>
                  <a:outerShdw blurRad="38100" dist="38100" dir="2700000" algn="tl">
                    <a:srgbClr val="000000">
                      <a:alpha val="43137"/>
                    </a:srgbClr>
                  </a:outerShdw>
                </a:effectLst>
              </a:rPr>
              <a:t>Venezuela</a:t>
            </a:r>
            <a:endParaRPr lang="en-US" sz="2800" dirty="0">
              <a:solidFill>
                <a:srgbClr val="0070C0"/>
              </a:solidFill>
            </a:endParaRPr>
          </a:p>
        </p:txBody>
      </p:sp>
      <p:pic>
        <p:nvPicPr>
          <p:cNvPr id="11266" name="Picture 2">
            <a:extLst>
              <a:ext uri="{FF2B5EF4-FFF2-40B4-BE49-F238E27FC236}">
                <a16:creationId xmlns:a16="http://schemas.microsoft.com/office/drawing/2014/main" id="{E2E0B064-200D-42C5-A54D-A0253C59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878" y="1330107"/>
            <a:ext cx="6544921" cy="50691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060C754-27F5-49ED-B1C4-32784ECA8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72" y="3201756"/>
            <a:ext cx="4293324" cy="20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3283"/>
      </p:ext>
    </p:extLst>
  </p:cSld>
  <p:clrMapOvr>
    <a:masterClrMapping/>
  </p:clrMapOvr>
  <mc:AlternateContent xmlns:mc="http://schemas.openxmlformats.org/markup-compatibility/2006" xmlns:p14="http://schemas.microsoft.com/office/powerpoint/2010/main">
    <mc:Choice Requires="p14">
      <p:transition spd="slow" p14:dur="2000" advTm="58120"/>
    </mc:Choice>
    <mc:Fallback xmlns="">
      <p:transition spd="slow" advTm="5812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2">
                    <a:lumMod val="75000"/>
                  </a:schemeClr>
                </a:solidFill>
                <a:effectLst>
                  <a:outerShdw blurRad="38100" dist="38100" dir="2700000" algn="tl">
                    <a:srgbClr val="000000">
                      <a:alpha val="43137"/>
                    </a:srgbClr>
                  </a:outerShdw>
                </a:effectLst>
              </a:rPr>
              <a:t>Venezuela</a:t>
            </a:r>
            <a:endParaRPr lang="en-US" sz="2800" dirty="0">
              <a:solidFill>
                <a:schemeClr val="accent2">
                  <a:lumMod val="75000"/>
                </a:schemeClr>
              </a:solidFill>
            </a:endParaRPr>
          </a:p>
        </p:txBody>
      </p:sp>
      <p:pic>
        <p:nvPicPr>
          <p:cNvPr id="1026" name="Picture 2">
            <a:extLst>
              <a:ext uri="{FF2B5EF4-FFF2-40B4-BE49-F238E27FC236}">
                <a16:creationId xmlns:a16="http://schemas.microsoft.com/office/drawing/2014/main" id="{C77EBB08-A766-4489-B235-E8F2F75EF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251" y="1330107"/>
            <a:ext cx="6346147" cy="4824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E0BB8D-3E2A-46DB-96ED-A7AE8CE7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67979"/>
            <a:ext cx="4203040"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6298"/>
      </p:ext>
    </p:extLst>
  </p:cSld>
  <p:clrMapOvr>
    <a:masterClrMapping/>
  </p:clrMapOvr>
  <mc:AlternateContent xmlns:mc="http://schemas.openxmlformats.org/markup-compatibility/2006" xmlns:p14="http://schemas.microsoft.com/office/powerpoint/2010/main">
    <mc:Choice Requires="p14">
      <p:transition spd="slow" p14:dur="2000" advTm="26447"/>
    </mc:Choice>
    <mc:Fallback xmlns="">
      <p:transition spd="slow" advTm="2644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12290" name="Picture 2">
            <a:extLst>
              <a:ext uri="{FF2B5EF4-FFF2-40B4-BE49-F238E27FC236}">
                <a16:creationId xmlns:a16="http://schemas.microsoft.com/office/drawing/2014/main" id="{638474BB-9307-488C-9D06-3A53B5C3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98" y="1195484"/>
            <a:ext cx="6777780" cy="528773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3EDFE46-544F-4A5B-AE51-743E05CA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2950085"/>
            <a:ext cx="4107163" cy="19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5167"/>
      </p:ext>
    </p:extLst>
  </p:cSld>
  <p:clrMapOvr>
    <a:masterClrMapping/>
  </p:clrMapOvr>
  <mc:AlternateContent xmlns:mc="http://schemas.openxmlformats.org/markup-compatibility/2006" xmlns:p14="http://schemas.microsoft.com/office/powerpoint/2010/main">
    <mc:Choice Requires="p14">
      <p:transition spd="slow" p14:dur="2000" advTm="41774"/>
    </mc:Choice>
    <mc:Fallback xmlns="">
      <p:transition spd="slow" advTm="4177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2050" name="Picture 2">
            <a:extLst>
              <a:ext uri="{FF2B5EF4-FFF2-40B4-BE49-F238E27FC236}">
                <a16:creationId xmlns:a16="http://schemas.microsoft.com/office/drawing/2014/main" id="{010E0644-CA66-47EF-A8F9-660AD5531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315" y="1244564"/>
            <a:ext cx="6431482" cy="4941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D2A837-CC68-4F5F-96C6-C94E8408E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75234"/>
            <a:ext cx="4223873" cy="197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466705"/>
      </p:ext>
    </p:extLst>
  </p:cSld>
  <p:clrMapOvr>
    <a:masterClrMapping/>
  </p:clrMapOvr>
  <mc:AlternateContent xmlns:mc="http://schemas.openxmlformats.org/markup-compatibility/2006" xmlns:p14="http://schemas.microsoft.com/office/powerpoint/2010/main">
    <mc:Choice Requires="p14">
      <p:transition spd="slow" p14:dur="2000" advTm="36897"/>
    </mc:Choice>
    <mc:Fallback xmlns="">
      <p:transition spd="slow" advTm="368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063298"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13314" name="Picture 2">
            <a:extLst>
              <a:ext uri="{FF2B5EF4-FFF2-40B4-BE49-F238E27FC236}">
                <a16:creationId xmlns:a16="http://schemas.microsoft.com/office/drawing/2014/main" id="{F55E0B2B-979C-4041-9449-3C856A826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238" y="1330107"/>
            <a:ext cx="6690173" cy="51566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DCC4387-F84C-4037-AC40-BAC2F5432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08120"/>
            <a:ext cx="4222790" cy="197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10266"/>
      </p:ext>
    </p:extLst>
  </p:cSld>
  <p:clrMapOvr>
    <a:masterClrMapping/>
  </p:clrMapOvr>
  <mc:AlternateContent xmlns:mc="http://schemas.openxmlformats.org/markup-compatibility/2006" xmlns:p14="http://schemas.microsoft.com/office/powerpoint/2010/main">
    <mc:Choice Requires="p14">
      <p:transition spd="slow" p14:dur="2000" advTm="28839"/>
    </mc:Choice>
    <mc:Fallback xmlns="">
      <p:transition spd="slow" advTm="288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Oil refinery against blue sky">
            <a:extLst>
              <a:ext uri="{FF2B5EF4-FFF2-40B4-BE49-F238E27FC236}">
                <a16:creationId xmlns:a16="http://schemas.microsoft.com/office/drawing/2014/main" id="{288A523E-A7F1-4FE2-BCEF-3D43858A2105}"/>
              </a:ext>
            </a:extLst>
          </p:cNvPr>
          <p:cNvPicPr>
            <a:picLocks noChangeAspect="1"/>
          </p:cNvPicPr>
          <p:nvPr/>
        </p:nvPicPr>
        <p:blipFill rotWithShape="1">
          <a:blip r:embed="rId2"/>
          <a:srcRect/>
          <a:stretch/>
        </p:blipFill>
        <p:spPr>
          <a:xfrm>
            <a:off x="20" y="10"/>
            <a:ext cx="12191980" cy="6857991"/>
          </a:xfrm>
          <a:prstGeom prst="rect">
            <a:avLst/>
          </a:prstGeom>
        </p:spPr>
      </p:pic>
      <p:sp>
        <p:nvSpPr>
          <p:cNvPr id="3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11C6-E758-443C-99BA-80ADC3029B63}"/>
              </a:ext>
            </a:extLst>
          </p:cNvPr>
          <p:cNvSpPr>
            <a:spLocks noGrp="1"/>
          </p:cNvSpPr>
          <p:nvPr>
            <p:ph type="title"/>
          </p:nvPr>
        </p:nvSpPr>
        <p:spPr>
          <a:xfrm>
            <a:off x="1038883" y="1000366"/>
            <a:ext cx="3995397" cy="1239627"/>
          </a:xfrm>
        </p:spPr>
        <p:txBody>
          <a:bodyPr anchor="b">
            <a:normAutofit/>
          </a:bodyPr>
          <a:lstStyle/>
          <a:p>
            <a:pPr algn="ctr"/>
            <a:r>
              <a:rPr lang="en-US"/>
              <a:t>Context</a:t>
            </a:r>
          </a:p>
        </p:txBody>
      </p:sp>
      <p:sp>
        <p:nvSpPr>
          <p:cNvPr id="3" name="Content Placeholder 2">
            <a:extLst>
              <a:ext uri="{FF2B5EF4-FFF2-40B4-BE49-F238E27FC236}">
                <a16:creationId xmlns:a16="http://schemas.microsoft.com/office/drawing/2014/main" id="{2F9F8E18-C6EC-4339-941F-10F0C3A8F795}"/>
              </a:ext>
            </a:extLst>
          </p:cNvPr>
          <p:cNvSpPr>
            <a:spLocks noGrp="1"/>
          </p:cNvSpPr>
          <p:nvPr>
            <p:ph idx="1"/>
          </p:nvPr>
        </p:nvSpPr>
        <p:spPr>
          <a:xfrm>
            <a:off x="1038883" y="2884395"/>
            <a:ext cx="3950677" cy="2469140"/>
          </a:xfrm>
        </p:spPr>
        <p:txBody>
          <a:bodyPr>
            <a:normAutofit fontScale="85000" lnSpcReduction="20000"/>
          </a:bodyPr>
          <a:lstStyle/>
          <a:p>
            <a:pPr algn="ctr"/>
            <a:r>
              <a:rPr lang="en-US" dirty="0"/>
              <a:t>Problems: </a:t>
            </a:r>
          </a:p>
          <a:p>
            <a:pPr marL="457200" indent="-457200">
              <a:buFont typeface="+mj-lt"/>
              <a:buAutoNum type="arabicPeriod"/>
            </a:pPr>
            <a:r>
              <a:rPr lang="en-US" dirty="0"/>
              <a:t>What possible effects (direct or indirect) does industrialization, modernization, and manufacturing have on the availability and distribution of coal, oil, and natural gas?</a:t>
            </a:r>
          </a:p>
          <a:p>
            <a:pPr marL="457200" indent="-457200">
              <a:buFont typeface="+mj-lt"/>
              <a:buAutoNum type="arabicPeriod"/>
            </a:pPr>
            <a:r>
              <a:rPr lang="en-US" dirty="0"/>
              <a:t>If and when will these resources be depleted?</a:t>
            </a:r>
          </a:p>
          <a:p>
            <a:pPr algn="ctr"/>
            <a:endParaRPr lang="en-US" dirty="0"/>
          </a:p>
        </p:txBody>
      </p:sp>
      <p:grpSp>
        <p:nvGrpSpPr>
          <p:cNvPr id="32"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33"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361149"/>
      </p:ext>
    </p:extLst>
  </p:cSld>
  <p:clrMapOvr>
    <a:masterClrMapping/>
  </p:clrMapOvr>
  <mc:AlternateContent xmlns:mc="http://schemas.openxmlformats.org/markup-compatibility/2006" xmlns:p14="http://schemas.microsoft.com/office/powerpoint/2010/main">
    <mc:Choice Requires="p14">
      <p:transition spd="slow" p14:dur="2000" advTm="22964"/>
    </mc:Choice>
    <mc:Fallback xmlns="">
      <p:transition spd="slow" advTm="2296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167113"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3074" name="Picture 2">
            <a:extLst>
              <a:ext uri="{FF2B5EF4-FFF2-40B4-BE49-F238E27FC236}">
                <a16:creationId xmlns:a16="http://schemas.microsoft.com/office/drawing/2014/main" id="{8D87E00D-E45A-4B41-ADBD-C9A4DCE51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51" y="1195484"/>
            <a:ext cx="6791842" cy="52053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2425BF9-B9CB-4BCA-9DDF-C484FF802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6" y="2972762"/>
            <a:ext cx="4255490" cy="199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48823"/>
      </p:ext>
    </p:extLst>
  </p:cSld>
  <p:clrMapOvr>
    <a:masterClrMapping/>
  </p:clrMapOvr>
  <mc:AlternateContent xmlns:mc="http://schemas.openxmlformats.org/markup-compatibility/2006" xmlns:p14="http://schemas.microsoft.com/office/powerpoint/2010/main">
    <mc:Choice Requires="p14">
      <p:transition spd="slow" p14:dur="2000" advTm="43236"/>
    </mc:Choice>
    <mc:Fallback xmlns="">
      <p:transition spd="slow" advTm="4323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chemeClr val="bg2">
                <a:lumMod val="75000"/>
              </a:schemeClr>
            </a:gs>
            <a:gs pos="0">
              <a:schemeClr val="tx1"/>
            </a:gs>
            <a:gs pos="97000">
              <a:schemeClr val="bg1"/>
            </a:gs>
            <a:gs pos="72000">
              <a:schemeClr val="bg2">
                <a:lumMod val="50000"/>
              </a:schemeClr>
            </a:gs>
            <a:gs pos="98000">
              <a:schemeClr val="bg1">
                <a:lumMod val="8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BDC4-7897-4A4B-8270-CCAC97B9AF41}"/>
              </a:ext>
            </a:extLst>
          </p:cNvPr>
          <p:cNvSpPr>
            <a:spLocks noGrp="1"/>
          </p:cNvSpPr>
          <p:nvPr>
            <p:ph type="title"/>
          </p:nvPr>
        </p:nvSpPr>
        <p:spPr>
          <a:xfrm>
            <a:off x="1028700" y="723901"/>
            <a:ext cx="10134600" cy="643506"/>
          </a:xfrm>
        </p:spPr>
        <p:txBody>
          <a:bodyPr/>
          <a:lstStyle/>
          <a:p>
            <a:pPr algn="ctr"/>
            <a:r>
              <a:rPr lang="en-US" b="1" dirty="0"/>
              <a:t>Max Drawdown: Oil Production </a:t>
            </a:r>
          </a:p>
        </p:txBody>
      </p:sp>
      <p:sp>
        <p:nvSpPr>
          <p:cNvPr id="3" name="Content Placeholder 2">
            <a:extLst>
              <a:ext uri="{FF2B5EF4-FFF2-40B4-BE49-F238E27FC236}">
                <a16:creationId xmlns:a16="http://schemas.microsoft.com/office/drawing/2014/main" id="{215B9519-D18D-4FA4-8702-8B36E905A762}"/>
              </a:ext>
            </a:extLst>
          </p:cNvPr>
          <p:cNvSpPr>
            <a:spLocks noGrp="1"/>
          </p:cNvSpPr>
          <p:nvPr>
            <p:ph idx="1"/>
          </p:nvPr>
        </p:nvSpPr>
        <p:spPr>
          <a:xfrm>
            <a:off x="1028700" y="1367407"/>
            <a:ext cx="10134600" cy="3969342"/>
          </a:xfrm>
        </p:spPr>
        <p:txBody>
          <a:bodyPr/>
          <a:lstStyle/>
          <a:p>
            <a:pPr marL="342900" indent="-342900">
              <a:buFont typeface="Arial" panose="020B0604020202020204" pitchFamily="34" charset="0"/>
              <a:buChar char="•"/>
            </a:pPr>
            <a:r>
              <a:rPr lang="en-US" b="0" i="0" dirty="0">
                <a:effectLst/>
                <a:latin typeface="-apple-system"/>
              </a:rPr>
              <a:t>MDD is the maximum loss from a peak to a trough before a new peak is produced. One use of this is to measure a downside risk over a period of time</a:t>
            </a:r>
            <a:endParaRPr lang="en-US" dirty="0"/>
          </a:p>
        </p:txBody>
      </p:sp>
      <p:pic>
        <p:nvPicPr>
          <p:cNvPr id="4098" name="Picture 2">
            <a:extLst>
              <a:ext uri="{FF2B5EF4-FFF2-40B4-BE49-F238E27FC236}">
                <a16:creationId xmlns:a16="http://schemas.microsoft.com/office/drawing/2014/main" id="{DD3966CD-6012-4268-9F3C-607FA022C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40" y="3079925"/>
            <a:ext cx="3255052" cy="2200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E61B23-438B-4F3D-A2FA-9BF61F13776D}"/>
              </a:ext>
            </a:extLst>
          </p:cNvPr>
          <p:cNvSpPr txBox="1"/>
          <p:nvPr/>
        </p:nvSpPr>
        <p:spPr>
          <a:xfrm>
            <a:off x="1584693" y="5280740"/>
            <a:ext cx="1098378" cy="369332"/>
          </a:xfrm>
          <a:prstGeom prst="rect">
            <a:avLst/>
          </a:prstGeom>
          <a:noFill/>
        </p:spPr>
        <p:txBody>
          <a:bodyPr wrap="none" rtlCol="0">
            <a:spAutoFit/>
          </a:bodyPr>
          <a:lstStyle/>
          <a:p>
            <a:r>
              <a:rPr lang="en-US" u="sng" dirty="0">
                <a:solidFill>
                  <a:schemeClr val="accent2">
                    <a:lumMod val="75000"/>
                  </a:schemeClr>
                </a:solidFill>
                <a:effectLst>
                  <a:outerShdw blurRad="38100" dist="38100" dir="2700000" algn="tl">
                    <a:srgbClr val="000000">
                      <a:alpha val="43137"/>
                    </a:srgbClr>
                  </a:outerShdw>
                </a:effectLst>
              </a:rPr>
              <a:t>Venezuela</a:t>
            </a:r>
          </a:p>
        </p:txBody>
      </p:sp>
      <p:pic>
        <p:nvPicPr>
          <p:cNvPr id="4100" name="Picture 4">
            <a:extLst>
              <a:ext uri="{FF2B5EF4-FFF2-40B4-BE49-F238E27FC236}">
                <a16:creationId xmlns:a16="http://schemas.microsoft.com/office/drawing/2014/main" id="{0D0C8373-7DCE-4E24-8EF7-74A25D035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593" y="3079925"/>
            <a:ext cx="3362814" cy="2234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4D7820-DCF7-4CAE-A3F8-CFD5FAC1F59A}"/>
              </a:ext>
            </a:extLst>
          </p:cNvPr>
          <p:cNvSpPr txBox="1"/>
          <p:nvPr/>
        </p:nvSpPr>
        <p:spPr>
          <a:xfrm>
            <a:off x="5435819" y="5305927"/>
            <a:ext cx="1320361" cy="369332"/>
          </a:xfrm>
          <a:prstGeom prst="rect">
            <a:avLst/>
          </a:prstGeom>
          <a:noFill/>
        </p:spPr>
        <p:txBody>
          <a:bodyPr wrap="none" rtlCol="0">
            <a:spAutoFit/>
          </a:bodyPr>
          <a:lstStyle/>
          <a:p>
            <a:r>
              <a:rPr lang="en-US" u="sng" dirty="0">
                <a:solidFill>
                  <a:schemeClr val="accent5">
                    <a:lumMod val="60000"/>
                    <a:lumOff val="40000"/>
                  </a:schemeClr>
                </a:solidFill>
                <a:effectLst>
                  <a:outerShdw blurRad="38100" dist="38100" dir="2700000" algn="tl">
                    <a:srgbClr val="000000">
                      <a:alpha val="43137"/>
                    </a:srgbClr>
                  </a:outerShdw>
                </a:effectLst>
              </a:rPr>
              <a:t>Saudi Arabia</a:t>
            </a:r>
          </a:p>
        </p:txBody>
      </p:sp>
      <p:pic>
        <p:nvPicPr>
          <p:cNvPr id="4102" name="Picture 6">
            <a:extLst>
              <a:ext uri="{FF2B5EF4-FFF2-40B4-BE49-F238E27FC236}">
                <a16:creationId xmlns:a16="http://schemas.microsoft.com/office/drawing/2014/main" id="{BD013F12-35CB-4AE9-831A-33578FE35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287" y="3079925"/>
            <a:ext cx="3433773" cy="2283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776382-1A97-41B0-BBF1-72E371C5C872}"/>
              </a:ext>
            </a:extLst>
          </p:cNvPr>
          <p:cNvSpPr txBox="1"/>
          <p:nvPr/>
        </p:nvSpPr>
        <p:spPr>
          <a:xfrm>
            <a:off x="9667418" y="5313962"/>
            <a:ext cx="862737" cy="369332"/>
          </a:xfrm>
          <a:prstGeom prst="rect">
            <a:avLst/>
          </a:prstGeom>
          <a:noFill/>
        </p:spPr>
        <p:txBody>
          <a:bodyPr wrap="none" rtlCol="0">
            <a:spAutoFit/>
          </a:bodyPr>
          <a:lstStyle/>
          <a:p>
            <a:r>
              <a:rPr lang="en-US" u="sng" dirty="0">
                <a:solidFill>
                  <a:srgbClr val="FF0000"/>
                </a:solidFill>
                <a:effectLst>
                  <a:outerShdw blurRad="38100" dist="38100" dir="2700000" algn="tl">
                    <a:srgbClr val="000000">
                      <a:alpha val="43137"/>
                    </a:srgbClr>
                  </a:outerShdw>
                </a:effectLst>
              </a:rPr>
              <a:t>Canada</a:t>
            </a:r>
          </a:p>
        </p:txBody>
      </p:sp>
    </p:spTree>
    <p:extLst>
      <p:ext uri="{BB962C8B-B14F-4D97-AF65-F5344CB8AC3E}">
        <p14:creationId xmlns:p14="http://schemas.microsoft.com/office/powerpoint/2010/main" val="1560851410"/>
      </p:ext>
    </p:extLst>
  </p:cSld>
  <p:clrMapOvr>
    <a:masterClrMapping/>
  </p:clrMapOvr>
  <mc:AlternateContent xmlns:mc="http://schemas.openxmlformats.org/markup-compatibility/2006" xmlns:p14="http://schemas.microsoft.com/office/powerpoint/2010/main">
    <mc:Choice Requires="p14">
      <p:transition spd="slow" p14:dur="2000" advTm="48693"/>
    </mc:Choice>
    <mc:Fallback xmlns="">
      <p:transition spd="slow" advTm="4869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3078759" cy="523220"/>
          </a:xfrm>
          <a:prstGeom prst="rect">
            <a:avLst/>
          </a:prstGeom>
          <a:noFill/>
        </p:spPr>
        <p:txBody>
          <a:bodyPr wrap="square" rtlCol="0">
            <a:spAutoFit/>
          </a:bodyPr>
          <a:lstStyle/>
          <a:p>
            <a:r>
              <a:rPr lang="en-US" sz="2800" b="1" dirty="0">
                <a:solidFill>
                  <a:schemeClr val="accent3">
                    <a:lumMod val="75000"/>
                  </a:schemeClr>
                </a:solidFill>
                <a:effectLst>
                  <a:outerShdw blurRad="38100" dist="38100" dir="2700000" algn="tl">
                    <a:srgbClr val="000000">
                      <a:alpha val="43137"/>
                    </a:srgbClr>
                  </a:outerShdw>
                </a:effectLst>
              </a:rPr>
              <a:t>Russian Federation</a:t>
            </a:r>
            <a:endParaRPr lang="en-US" sz="2800" dirty="0">
              <a:solidFill>
                <a:schemeClr val="accent3">
                  <a:lumMod val="75000"/>
                </a:schemeClr>
              </a:solidFill>
            </a:endParaRPr>
          </a:p>
        </p:txBody>
      </p:sp>
      <p:pic>
        <p:nvPicPr>
          <p:cNvPr id="1026" name="Picture 2">
            <a:extLst>
              <a:ext uri="{FF2B5EF4-FFF2-40B4-BE49-F238E27FC236}">
                <a16:creationId xmlns:a16="http://schemas.microsoft.com/office/drawing/2014/main" id="{C68CC3C1-A5A8-4A01-9842-0727F046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947" y="1330107"/>
            <a:ext cx="6400218" cy="50380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265C27-E110-4168-B03D-D05B9381C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097849"/>
            <a:ext cx="4186444" cy="1905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0DC557-2ACE-4699-B527-15CC206C4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41" y="5745237"/>
            <a:ext cx="4429908" cy="21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833501"/>
      </p:ext>
    </p:extLst>
  </p:cSld>
  <p:clrMapOvr>
    <a:masterClrMapping/>
  </p:clrMapOvr>
  <mc:AlternateContent xmlns:mc="http://schemas.openxmlformats.org/markup-compatibility/2006" xmlns:p14="http://schemas.microsoft.com/office/powerpoint/2010/main">
    <mc:Choice Requires="p14">
      <p:transition spd="slow" p14:dur="2000" advTm="30070"/>
    </mc:Choice>
    <mc:Fallback xmlns="">
      <p:transition spd="slow" advTm="3007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51088" y="636389"/>
            <a:ext cx="1497777" cy="523220"/>
          </a:xfrm>
          <a:prstGeom prst="rect">
            <a:avLst/>
          </a:prstGeom>
          <a:noFill/>
        </p:spPr>
        <p:txBody>
          <a:bodyPr wrap="square" rtlCol="0">
            <a:spAutoFit/>
          </a:bodyPr>
          <a:lstStyle/>
          <a:p>
            <a:r>
              <a:rPr lang="en-US" sz="2800" b="1" dirty="0">
                <a:solidFill>
                  <a:schemeClr val="accent2">
                    <a:lumMod val="50000"/>
                  </a:schemeClr>
                </a:solidFill>
                <a:effectLst>
                  <a:outerShdw blurRad="38100" dist="38100" dir="2700000" algn="tl">
                    <a:srgbClr val="000000">
                      <a:alpha val="43137"/>
                    </a:srgbClr>
                  </a:outerShdw>
                </a:effectLst>
              </a:rPr>
              <a:t>U.S.</a:t>
            </a:r>
            <a:endParaRPr lang="en-US" sz="2800" dirty="0">
              <a:solidFill>
                <a:schemeClr val="accent2">
                  <a:lumMod val="50000"/>
                </a:schemeClr>
              </a:solidFill>
            </a:endParaRPr>
          </a:p>
        </p:txBody>
      </p:sp>
      <p:pic>
        <p:nvPicPr>
          <p:cNvPr id="2050" name="Picture 2">
            <a:extLst>
              <a:ext uri="{FF2B5EF4-FFF2-40B4-BE49-F238E27FC236}">
                <a16:creationId xmlns:a16="http://schemas.microsoft.com/office/drawing/2014/main" id="{A2A2F65F-83F9-4F1D-BA84-6BAEBFBE8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772" y="1330107"/>
            <a:ext cx="5854746" cy="46247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5E43DD-6D3D-464D-AA83-776C703D2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17209"/>
            <a:ext cx="4147510" cy="19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16235"/>
      </p:ext>
    </p:extLst>
  </p:cSld>
  <p:clrMapOvr>
    <a:masterClrMapping/>
  </p:clrMapOvr>
  <mc:AlternateContent xmlns:mc="http://schemas.openxmlformats.org/markup-compatibility/2006" xmlns:p14="http://schemas.microsoft.com/office/powerpoint/2010/main">
    <mc:Choice Requires="p14">
      <p:transition spd="slow" p14:dur="2000" advTm="43097"/>
    </mc:Choice>
    <mc:Fallback xmlns="">
      <p:transition spd="slow" advTm="4309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79081" y="627518"/>
            <a:ext cx="1479116" cy="523220"/>
          </a:xfrm>
          <a:prstGeom prst="rect">
            <a:avLst/>
          </a:prstGeom>
          <a:noFill/>
        </p:spPr>
        <p:txBody>
          <a:bodyPr wrap="square" rtlCol="0">
            <a:spAutoFit/>
          </a:bodyPr>
          <a:lstStyle/>
          <a:p>
            <a:r>
              <a:rPr lang="en-US" sz="2800" b="1" dirty="0">
                <a:solidFill>
                  <a:srgbClr val="990033"/>
                </a:solidFill>
                <a:effectLst>
                  <a:outerShdw blurRad="38100" dist="38100" dir="2700000" algn="tl">
                    <a:srgbClr val="000000">
                      <a:alpha val="43137"/>
                    </a:srgbClr>
                  </a:outerShdw>
                </a:effectLst>
              </a:rPr>
              <a:t>Qatar</a:t>
            </a:r>
            <a:endParaRPr lang="en-US" sz="2800" dirty="0">
              <a:solidFill>
                <a:srgbClr val="990033"/>
              </a:solidFill>
            </a:endParaRPr>
          </a:p>
        </p:txBody>
      </p:sp>
      <p:pic>
        <p:nvPicPr>
          <p:cNvPr id="3074" name="Picture 2">
            <a:extLst>
              <a:ext uri="{FF2B5EF4-FFF2-40B4-BE49-F238E27FC236}">
                <a16:creationId xmlns:a16="http://schemas.microsoft.com/office/drawing/2014/main" id="{747F4EB2-C398-48A7-988A-43809BFDA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749" y="1330107"/>
            <a:ext cx="5963151" cy="46642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D6295FF-FE08-4860-99EE-EBDBC192F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00" y="3244575"/>
            <a:ext cx="4047868" cy="182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6666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1)</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3" y="1285875"/>
            <a:ext cx="5633357" cy="4909652"/>
          </a:xfrm>
        </p:spPr>
        <p:txBody>
          <a:bodyPr>
            <a:normAutofit fontScale="77500" lnSpcReduction="20000"/>
          </a:bodyPr>
          <a:lstStyle/>
          <a:p>
            <a:pPr marL="342900" indent="-342900">
              <a:buFont typeface="Arial" panose="020B0604020202020204" pitchFamily="34" charset="0"/>
              <a:buChar char="•"/>
            </a:pPr>
            <a:r>
              <a:rPr lang="en-US" dirty="0">
                <a:solidFill>
                  <a:schemeClr val="bg1"/>
                </a:solidFill>
              </a:rPr>
              <a:t>Source: </a:t>
            </a:r>
            <a:r>
              <a:rPr lang="en-US" dirty="0">
                <a:hlinkClick r:id="rId2"/>
              </a:rPr>
              <a:t>Athabasca Oil Sands Data McMurray/</a:t>
            </a:r>
            <a:r>
              <a:rPr lang="en-US" dirty="0" err="1">
                <a:hlinkClick r:id="rId2"/>
              </a:rPr>
              <a:t>Wabiskaw</a:t>
            </a:r>
            <a:r>
              <a:rPr lang="en-US" dirty="0">
                <a:hlinkClick r:id="rId2"/>
              </a:rPr>
              <a:t> Oil Sands Deposit - Electronic Data | Alberta Geological Survey (aer.ca)</a:t>
            </a:r>
            <a:endParaRPr lang="en-US" dirty="0"/>
          </a:p>
          <a:p>
            <a:pPr marL="342900" indent="-342900">
              <a:buFont typeface="Arial" panose="020B0604020202020204" pitchFamily="34" charset="0"/>
              <a:buChar char="•"/>
            </a:pPr>
            <a:r>
              <a:rPr lang="en-US" dirty="0">
                <a:solidFill>
                  <a:schemeClr val="bg1"/>
                </a:solidFill>
              </a:rPr>
              <a:t>Original file: 2,173 logs</a:t>
            </a:r>
          </a:p>
          <a:p>
            <a:pPr marL="342900" indent="-342900">
              <a:buFont typeface="Arial" panose="020B0604020202020204" pitchFamily="34" charset="0"/>
              <a:buChar char="•"/>
            </a:pPr>
            <a:r>
              <a:rPr lang="en-US" dirty="0">
                <a:solidFill>
                  <a:schemeClr val="bg1"/>
                </a:solidFill>
              </a:rPr>
              <a:t>Analyzed: 134 logs (no nulls)</a:t>
            </a:r>
          </a:p>
          <a:p>
            <a:pPr marL="342900" indent="-342900">
              <a:buFont typeface="Arial" panose="020B0604020202020204" pitchFamily="34" charset="0"/>
              <a:buChar char="•"/>
            </a:pPr>
            <a:r>
              <a:rPr lang="en-US" dirty="0">
                <a:solidFill>
                  <a:schemeClr val="bg1"/>
                </a:solidFill>
              </a:rPr>
              <a:t>Use </a:t>
            </a:r>
            <a:r>
              <a:rPr lang="en-US" u="sng" dirty="0">
                <a:solidFill>
                  <a:schemeClr val="bg1"/>
                </a:solidFill>
              </a:rPr>
              <a:t>Ko </a:t>
            </a:r>
            <a:r>
              <a:rPr lang="en-US" u="sng" dirty="0" err="1">
                <a:solidFill>
                  <a:schemeClr val="bg1"/>
                </a:solidFill>
              </a:rPr>
              <a:t>Ko</a:t>
            </a:r>
            <a:r>
              <a:rPr lang="en-US" u="sng" dirty="0">
                <a:solidFill>
                  <a:schemeClr val="bg1"/>
                </a:solidFill>
              </a:rPr>
              <a:t> Rules </a:t>
            </a:r>
            <a:r>
              <a:rPr lang="en-US" dirty="0">
                <a:solidFill>
                  <a:schemeClr val="bg1"/>
                </a:solidFill>
              </a:rPr>
              <a:t>to analyze well logs: </a:t>
            </a:r>
          </a:p>
          <a:p>
            <a:pPr marL="457200" indent="-457200">
              <a:buFont typeface="+mj-lt"/>
              <a:buAutoNum type="arabicPeriod"/>
            </a:pPr>
            <a:endParaRPr lang="en-US" sz="1700" b="0" i="0" dirty="0">
              <a:solidFill>
                <a:schemeClr val="bg1"/>
              </a:solidFill>
              <a:effectLst/>
              <a:latin typeface="Source Serif Pro" panose="020B0604020202020204" pitchFamily="18" charset="0"/>
            </a:endParaRPr>
          </a:p>
          <a:p>
            <a:pPr marL="457200" indent="-457200">
              <a:buFont typeface="+mj-lt"/>
              <a:buAutoNum type="arabicPeriod"/>
            </a:pPr>
            <a:r>
              <a:rPr lang="en-US" sz="1700" b="0" u="sng" dirty="0">
                <a:solidFill>
                  <a:schemeClr val="bg1"/>
                </a:solidFill>
                <a:effectLst/>
                <a:latin typeface="Source Serif Pro" panose="020B0604020202020204" pitchFamily="18" charset="0"/>
              </a:rPr>
              <a:t>De-spike and smooth well </a:t>
            </a:r>
            <a:r>
              <a:rPr lang="en-US" sz="1700" b="0" i="0" u="sng" dirty="0">
                <a:solidFill>
                  <a:schemeClr val="bg1"/>
                </a:solidFill>
                <a:effectLst/>
                <a:latin typeface="Source Serif Pro" panose="020B0604020202020204" pitchFamily="18" charset="0"/>
              </a:rPr>
              <a:t>logs</a:t>
            </a:r>
            <a:r>
              <a:rPr lang="en-US" sz="1700" b="0" i="0" dirty="0">
                <a:solidFill>
                  <a:schemeClr val="bg1"/>
                </a:solidFill>
                <a:effectLst/>
                <a:latin typeface="Source Serif Pro" panose="020B0604020202020204" pitchFamily="18" charset="0"/>
              </a:rPr>
              <a:t>, as spikes are not true representative of rock properties variation through well intervals.</a:t>
            </a:r>
          </a:p>
          <a:p>
            <a:pPr marL="457200" indent="-457200">
              <a:buFont typeface="+mj-lt"/>
              <a:buAutoNum type="arabicPeriod"/>
            </a:pPr>
            <a:r>
              <a:rPr lang="en-US" sz="1700" b="0" i="0" dirty="0">
                <a:solidFill>
                  <a:schemeClr val="bg1"/>
                </a:solidFill>
                <a:effectLst/>
                <a:latin typeface="Source Serif Pro" panose="020B0604020202020204" pitchFamily="18" charset="0"/>
              </a:rPr>
              <a:t>Plot triple combo logs sequentially</a:t>
            </a:r>
            <a:r>
              <a:rPr lang="en-US" sz="1700" b="0" i="0" dirty="0">
                <a:effectLst/>
                <a:latin typeface="Source Serif Pro" panose="020B0604020202020204" pitchFamily="18" charset="0"/>
              </a:rPr>
              <a:t>: </a:t>
            </a:r>
            <a:r>
              <a:rPr lang="en-US" sz="1700" b="1" i="0" dirty="0">
                <a:solidFill>
                  <a:schemeClr val="accent5">
                    <a:lumMod val="60000"/>
                    <a:lumOff val="40000"/>
                  </a:schemeClr>
                </a:solidFill>
                <a:effectLst/>
                <a:latin typeface="Source Serif Pro" panose="020B0604020202020204" pitchFamily="18" charset="0"/>
              </a:rPr>
              <a:t>GR, Resistivity, Density-Neutron</a:t>
            </a:r>
            <a:r>
              <a:rPr lang="en-US" sz="1700" b="0" i="0" dirty="0">
                <a:effectLst/>
                <a:latin typeface="Source Serif Pro" panose="020B0604020202020204" pitchFamily="18" charset="0"/>
              </a:rPr>
              <a:t>.</a:t>
            </a:r>
          </a:p>
          <a:p>
            <a:pPr marL="457200" indent="-457200">
              <a:buFont typeface="+mj-lt"/>
              <a:buAutoNum type="arabicPeriod"/>
            </a:pPr>
            <a:r>
              <a:rPr lang="en-US" sz="1700" b="0" i="0" dirty="0">
                <a:solidFill>
                  <a:schemeClr val="bg1"/>
                </a:solidFill>
                <a:effectLst/>
                <a:latin typeface="Source Serif Pro" panose="020B0604020202020204" pitchFamily="18" charset="0"/>
              </a:rPr>
              <a:t>Plot GR in the first track and Resistivity in the second track. </a:t>
            </a:r>
          </a:p>
          <a:p>
            <a:pPr marL="457200" indent="-457200">
              <a:buFont typeface="+mj-lt"/>
              <a:buAutoNum type="arabicPeriod"/>
            </a:pPr>
            <a:r>
              <a:rPr lang="en-US" sz="1700" b="0" i="0" dirty="0">
                <a:solidFill>
                  <a:schemeClr val="bg1"/>
                </a:solidFill>
                <a:effectLst/>
                <a:latin typeface="Source Serif Pro" panose="020B0604020202020204" pitchFamily="18" charset="0"/>
              </a:rPr>
              <a:t>Both curves should be plotted in increasing values from the left to the right. </a:t>
            </a:r>
          </a:p>
          <a:p>
            <a:pPr marL="457200" indent="-457200">
              <a:buFont typeface="+mj-lt"/>
              <a:buAutoNum type="arabicPeriod"/>
            </a:pPr>
            <a:r>
              <a:rPr lang="en-US" sz="1700" b="0" i="0" dirty="0">
                <a:solidFill>
                  <a:schemeClr val="bg1"/>
                </a:solidFill>
                <a:effectLst/>
                <a:latin typeface="Source Serif Pro" panose="020B0604020202020204" pitchFamily="18" charset="0"/>
              </a:rPr>
              <a:t>Plot </a:t>
            </a:r>
            <a:r>
              <a:rPr lang="en-US" sz="1700" b="1" i="0" dirty="0">
                <a:solidFill>
                  <a:schemeClr val="accent6">
                    <a:lumMod val="60000"/>
                    <a:lumOff val="40000"/>
                  </a:schemeClr>
                </a:solidFill>
                <a:effectLst/>
                <a:latin typeface="Source Serif Pro" panose="020B0604020202020204" pitchFamily="18" charset="0"/>
              </a:rPr>
              <a:t>Density-Neutron</a:t>
            </a:r>
            <a:r>
              <a:rPr lang="en-US" sz="1700" b="0" i="0" dirty="0">
                <a:effectLst/>
                <a:latin typeface="Source Serif Pro" panose="020B0604020202020204" pitchFamily="18" charset="0"/>
              </a:rPr>
              <a:t> </a:t>
            </a:r>
            <a:r>
              <a:rPr lang="en-US" sz="1700" b="0" i="0" dirty="0">
                <a:solidFill>
                  <a:schemeClr val="bg1"/>
                </a:solidFill>
                <a:effectLst/>
                <a:latin typeface="Source Serif Pro" panose="020B0604020202020204" pitchFamily="18" charset="0"/>
              </a:rPr>
              <a:t>together on the same track. </a:t>
            </a:r>
          </a:p>
          <a:p>
            <a:pPr marL="457200" indent="-457200">
              <a:buFont typeface="+mj-lt"/>
              <a:buAutoNum type="arabicPeriod"/>
            </a:pPr>
            <a:r>
              <a:rPr lang="en-US" sz="1700" b="0" i="0" dirty="0">
                <a:solidFill>
                  <a:schemeClr val="bg1"/>
                </a:solidFill>
                <a:effectLst/>
                <a:latin typeface="Source Serif Pro" panose="020B0604020202020204" pitchFamily="18" charset="0"/>
              </a:rPr>
              <a:t>The values should be decreasing as we go from the left to the right.</a:t>
            </a:r>
          </a:p>
        </p:txBody>
      </p:sp>
      <p:pic>
        <p:nvPicPr>
          <p:cNvPr id="5" name="Picture 4" descr="Diagram&#10;&#10;Description automatically generated">
            <a:extLst>
              <a:ext uri="{FF2B5EF4-FFF2-40B4-BE49-F238E27FC236}">
                <a16:creationId xmlns:a16="http://schemas.microsoft.com/office/drawing/2014/main" id="{880A0637-6971-4EB9-BF22-B19AA366B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151" y="1510160"/>
            <a:ext cx="4808476" cy="3837680"/>
          </a:xfrm>
          <a:prstGeom prst="rect">
            <a:avLst/>
          </a:prstGeom>
        </p:spPr>
      </p:pic>
    </p:spTree>
    <p:extLst>
      <p:ext uri="{BB962C8B-B14F-4D97-AF65-F5344CB8AC3E}">
        <p14:creationId xmlns:p14="http://schemas.microsoft.com/office/powerpoint/2010/main" val="132056764"/>
      </p:ext>
    </p:extLst>
  </p:cSld>
  <p:clrMapOvr>
    <a:masterClrMapping/>
  </p:clrMapOvr>
  <mc:AlternateContent xmlns:mc="http://schemas.openxmlformats.org/markup-compatibility/2006" xmlns:p14="http://schemas.microsoft.com/office/powerpoint/2010/main">
    <mc:Choice Requires="p14">
      <p:transition spd="slow" p14:dur="2000" advTm="95947"/>
    </mc:Choice>
    <mc:Fallback xmlns="">
      <p:transition spd="slow" advTm="9594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A79EF0-7A7E-4980-BF23-6D02A8670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386" y="1110343"/>
            <a:ext cx="2566566" cy="509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2)</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2" y="1285874"/>
            <a:ext cx="4830925" cy="4751031"/>
          </a:xfrm>
        </p:spPr>
        <p:txBody>
          <a:bodyPr>
            <a:normAutofit/>
          </a:bodyPr>
          <a:lstStyle/>
          <a:p>
            <a:pPr marL="342900" indent="-342900">
              <a:buFont typeface="Arial" panose="020B0604020202020204" pitchFamily="34" charset="0"/>
              <a:buChar char="•"/>
            </a:pPr>
            <a:r>
              <a:rPr lang="en-US" dirty="0">
                <a:solidFill>
                  <a:schemeClr val="tx2">
                    <a:lumMod val="25000"/>
                    <a:lumOff val="75000"/>
                  </a:schemeClr>
                </a:solidFill>
              </a:rPr>
              <a:t>Use </a:t>
            </a:r>
            <a:r>
              <a:rPr lang="en-US" u="sng" dirty="0">
                <a:solidFill>
                  <a:schemeClr val="tx2">
                    <a:lumMod val="25000"/>
                    <a:lumOff val="75000"/>
                  </a:schemeClr>
                </a:solidFill>
              </a:rPr>
              <a:t>Ko </a:t>
            </a:r>
            <a:r>
              <a:rPr lang="en-US" u="sng" dirty="0" err="1">
                <a:solidFill>
                  <a:schemeClr val="tx2">
                    <a:lumMod val="25000"/>
                    <a:lumOff val="75000"/>
                  </a:schemeClr>
                </a:solidFill>
              </a:rPr>
              <a:t>Ko</a:t>
            </a:r>
            <a:r>
              <a:rPr lang="en-US" u="sng" dirty="0">
                <a:solidFill>
                  <a:schemeClr val="tx2">
                    <a:lumMod val="25000"/>
                    <a:lumOff val="75000"/>
                  </a:schemeClr>
                </a:solidFill>
              </a:rPr>
              <a:t> Rules </a:t>
            </a:r>
            <a:r>
              <a:rPr lang="en-US" dirty="0">
                <a:solidFill>
                  <a:schemeClr val="tx2">
                    <a:lumMod val="25000"/>
                    <a:lumOff val="75000"/>
                  </a:schemeClr>
                </a:solidFill>
              </a:rPr>
              <a:t>to analyze well logs: </a:t>
            </a:r>
          </a:p>
          <a:p>
            <a:pPr marL="457200" indent="-457200">
              <a:buAutoNum type="arabicPeriod" startAt="6"/>
            </a:pPr>
            <a:r>
              <a:rPr lang="en-US" dirty="0">
                <a:solidFill>
                  <a:schemeClr val="accent5">
                    <a:lumMod val="60000"/>
                    <a:lumOff val="40000"/>
                  </a:schemeClr>
                </a:solidFill>
                <a:effectLst>
                  <a:outerShdw blurRad="38100" dist="38100" dir="2700000" algn="tl">
                    <a:srgbClr val="000000">
                      <a:alpha val="43137"/>
                    </a:srgbClr>
                  </a:outerShdw>
                </a:effectLst>
              </a:rPr>
              <a:t>Tight non-reservoir</a:t>
            </a:r>
            <a:r>
              <a:rPr lang="en-US" dirty="0">
                <a:solidFill>
                  <a:schemeClr val="accent5">
                    <a:lumMod val="60000"/>
                    <a:lumOff val="40000"/>
                  </a:schemeClr>
                </a:solidFill>
              </a:rPr>
              <a:t>: </a:t>
            </a:r>
            <a:r>
              <a:rPr lang="en-US" sz="1600" b="0" i="0" dirty="0">
                <a:solidFill>
                  <a:schemeClr val="bg1"/>
                </a:solidFill>
                <a:effectLst/>
                <a:latin typeface="Source Serif Pro" panose="02040603050405020204" pitchFamily="18" charset="0"/>
              </a:rPr>
              <a:t>Right-Right-Right-Right</a:t>
            </a:r>
          </a:p>
          <a:p>
            <a:pPr marL="457200" indent="-457200">
              <a:buAutoNum type="arabicPeriod" startAt="6"/>
            </a:pPr>
            <a:r>
              <a:rPr lang="en-US" dirty="0">
                <a:solidFill>
                  <a:schemeClr val="accent6">
                    <a:lumMod val="60000"/>
                    <a:lumOff val="40000"/>
                  </a:schemeClr>
                </a:solidFill>
                <a:effectLst>
                  <a:outerShdw blurRad="38100" dist="38100" dir="2700000" algn="tl">
                    <a:srgbClr val="000000">
                      <a:alpha val="43137"/>
                    </a:srgbClr>
                  </a:outerShdw>
                </a:effectLst>
              </a:rPr>
              <a:t>Shale</a:t>
            </a:r>
            <a:r>
              <a:rPr lang="en-US" dirty="0">
                <a:solidFill>
                  <a:schemeClr val="accent6">
                    <a:lumMod val="60000"/>
                    <a:lumOff val="40000"/>
                  </a:schemeClr>
                </a:solidFill>
              </a:rPr>
              <a:t>: </a:t>
            </a:r>
            <a:r>
              <a:rPr lang="en-US" sz="1600" b="0" i="0" dirty="0">
                <a:solidFill>
                  <a:schemeClr val="bg1"/>
                </a:solidFill>
                <a:effectLst/>
                <a:latin typeface="Source Serif Pro" panose="02040603050405020204" pitchFamily="18" charset="0"/>
              </a:rPr>
              <a:t>Right-Right-Right-Left</a:t>
            </a:r>
            <a:endParaRPr lang="en-US" sz="1600" dirty="0">
              <a:solidFill>
                <a:schemeClr val="bg1"/>
              </a:solidFill>
            </a:endParaRPr>
          </a:p>
          <a:p>
            <a:pPr marL="457200" indent="-457200">
              <a:buAutoNum type="arabicPeriod" startAt="6"/>
            </a:pPr>
            <a:r>
              <a:rPr lang="en-US" dirty="0">
                <a:solidFill>
                  <a:schemeClr val="accent1">
                    <a:lumMod val="40000"/>
                    <a:lumOff val="60000"/>
                  </a:schemeClr>
                </a:solidFill>
                <a:effectLst>
                  <a:outerShdw blurRad="38100" dist="38100" dir="2700000" algn="tl">
                    <a:srgbClr val="000000">
                      <a:alpha val="43137"/>
                    </a:srgbClr>
                  </a:outerShdw>
                </a:effectLst>
              </a:rPr>
              <a:t>Low porosity reservoir</a:t>
            </a:r>
            <a:r>
              <a:rPr lang="en-US" dirty="0">
                <a:solidFill>
                  <a:schemeClr val="accent1">
                    <a:lumMod val="40000"/>
                    <a:lumOff val="60000"/>
                  </a:schemeClr>
                </a:solidFill>
              </a:rPr>
              <a:t>: </a:t>
            </a:r>
            <a:r>
              <a:rPr lang="en-US" sz="1600" b="0" i="0" dirty="0">
                <a:solidFill>
                  <a:schemeClr val="bg1"/>
                </a:solidFill>
                <a:effectLst/>
                <a:latin typeface="Source Serif Pro" panose="02040603050405020204" pitchFamily="18" charset="0"/>
              </a:rPr>
              <a:t>Left-Right-Right-Right</a:t>
            </a:r>
            <a:endParaRPr lang="en-US" sz="1600" dirty="0">
              <a:solidFill>
                <a:schemeClr val="bg1"/>
              </a:solidFill>
            </a:endParaRPr>
          </a:p>
          <a:p>
            <a:pPr marL="457200" indent="-457200">
              <a:buAutoNum type="arabicPeriod" startAt="6"/>
            </a:pPr>
            <a:r>
              <a:rPr lang="en-US" dirty="0">
                <a:solidFill>
                  <a:srgbClr val="00B0F0"/>
                </a:solidFill>
                <a:effectLst>
                  <a:outerShdw blurRad="38100" dist="38100" dir="2700000" algn="tl">
                    <a:srgbClr val="000000">
                      <a:alpha val="43137"/>
                    </a:srgbClr>
                  </a:outerShdw>
                </a:effectLst>
              </a:rPr>
              <a:t>Water-bearing reservoir</a:t>
            </a:r>
            <a:r>
              <a:rPr lang="en-US" dirty="0"/>
              <a:t>: </a:t>
            </a:r>
            <a:r>
              <a:rPr lang="en-US" sz="1600" b="0" i="0" dirty="0">
                <a:solidFill>
                  <a:schemeClr val="bg1"/>
                </a:solidFill>
                <a:effectLst/>
                <a:latin typeface="Source Serif Pro" panose="02040603050405020204" pitchFamily="18" charset="0"/>
              </a:rPr>
              <a:t>Left-Left-Left-Left</a:t>
            </a:r>
            <a:endParaRPr lang="en-US" sz="1600" dirty="0">
              <a:solidFill>
                <a:schemeClr val="bg1"/>
              </a:solidFill>
            </a:endParaRPr>
          </a:p>
          <a:p>
            <a:pPr marL="457200" indent="-457200">
              <a:buAutoNum type="arabicPeriod" startAt="6"/>
            </a:pPr>
            <a:r>
              <a:rPr lang="en-US" dirty="0">
                <a:solidFill>
                  <a:schemeClr val="accent5">
                    <a:lumMod val="75000"/>
                  </a:schemeClr>
                </a:solidFill>
                <a:effectLst>
                  <a:outerShdw blurRad="38100" dist="38100" dir="2700000" algn="tl">
                    <a:srgbClr val="000000">
                      <a:alpha val="43137"/>
                    </a:srgbClr>
                  </a:outerShdw>
                </a:effectLst>
              </a:rPr>
              <a:t>Oil-bearing reservoir</a:t>
            </a:r>
            <a:r>
              <a:rPr lang="en-US" dirty="0">
                <a:solidFill>
                  <a:schemeClr val="accent5">
                    <a:lumMod val="75000"/>
                  </a:schemeClr>
                </a:solidFill>
              </a:rPr>
              <a:t>: </a:t>
            </a:r>
            <a:r>
              <a:rPr lang="en-US" sz="1600" b="0" i="0" dirty="0">
                <a:solidFill>
                  <a:schemeClr val="bg1"/>
                </a:solidFill>
                <a:effectLst/>
                <a:latin typeface="Source Serif Pro" panose="02040603050405020204" pitchFamily="18" charset="0"/>
              </a:rPr>
              <a:t>Left-Right-Left-Left</a:t>
            </a:r>
            <a:endParaRPr lang="en-US" sz="1600" dirty="0">
              <a:solidFill>
                <a:schemeClr val="bg1"/>
              </a:solidFill>
            </a:endParaRPr>
          </a:p>
          <a:p>
            <a:pPr marL="457200" indent="-457200">
              <a:buAutoNum type="arabicPeriod" startAt="6"/>
            </a:pPr>
            <a:r>
              <a:rPr lang="en-US" dirty="0">
                <a:solidFill>
                  <a:schemeClr val="accent2">
                    <a:lumMod val="60000"/>
                    <a:lumOff val="40000"/>
                  </a:schemeClr>
                </a:solidFill>
                <a:effectLst>
                  <a:outerShdw blurRad="38100" dist="38100" dir="2700000" algn="tl">
                    <a:srgbClr val="000000">
                      <a:alpha val="43137"/>
                    </a:srgbClr>
                  </a:outerShdw>
                </a:effectLst>
              </a:rPr>
              <a:t>Gas-bearing reservoir</a:t>
            </a:r>
            <a:r>
              <a:rPr lang="en-US" dirty="0"/>
              <a:t>: </a:t>
            </a:r>
            <a:r>
              <a:rPr lang="en-US" sz="1600" b="0" i="0" dirty="0">
                <a:solidFill>
                  <a:schemeClr val="bg1"/>
                </a:solidFill>
                <a:effectLst/>
                <a:latin typeface="Source Serif Pro" panose="02040603050405020204" pitchFamily="18" charset="0"/>
              </a:rPr>
              <a:t>Left-Right-Left-Right</a:t>
            </a:r>
          </a:p>
          <a:p>
            <a:pPr marL="457200" indent="-457200">
              <a:buFont typeface="Arial" panose="020B0604020202020204" pitchFamily="34" charset="0"/>
              <a:buChar char="•"/>
            </a:pPr>
            <a:r>
              <a:rPr lang="en-US" sz="1600" dirty="0">
                <a:solidFill>
                  <a:schemeClr val="bg1"/>
                </a:solidFill>
                <a:latin typeface="Source Serif Pro" panose="02040603050405020204" pitchFamily="18" charset="0"/>
              </a:rPr>
              <a:t>Goal: Create learning models to reduce the uncertainty and risk for drilling a dry well. </a:t>
            </a:r>
            <a:endParaRPr lang="en-US" sz="1600" dirty="0">
              <a:solidFill>
                <a:schemeClr val="bg1"/>
              </a:solidFill>
            </a:endParaRPr>
          </a:p>
        </p:txBody>
      </p:sp>
      <p:sp>
        <p:nvSpPr>
          <p:cNvPr id="4" name="Right Brace 3">
            <a:extLst>
              <a:ext uri="{FF2B5EF4-FFF2-40B4-BE49-F238E27FC236}">
                <a16:creationId xmlns:a16="http://schemas.microsoft.com/office/drawing/2014/main" id="{422CDB00-6233-470D-851B-8DD08F041D5B}"/>
              </a:ext>
            </a:extLst>
          </p:cNvPr>
          <p:cNvSpPr/>
          <p:nvPr/>
        </p:nvSpPr>
        <p:spPr>
          <a:xfrm>
            <a:off x="10281407" y="2581468"/>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A6BF98C-2023-4045-A43C-82AFBAA74E91}"/>
              </a:ext>
            </a:extLst>
          </p:cNvPr>
          <p:cNvSpPr/>
          <p:nvPr/>
        </p:nvSpPr>
        <p:spPr>
          <a:xfrm>
            <a:off x="10805177" y="4129903"/>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17D5C1D-9F08-4004-94C8-D51A9076B0C3}"/>
              </a:ext>
            </a:extLst>
          </p:cNvPr>
          <p:cNvSpPr/>
          <p:nvPr/>
        </p:nvSpPr>
        <p:spPr>
          <a:xfrm rot="10800000">
            <a:off x="9625649" y="4132168"/>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D8196BCC-F26D-44FE-BFF0-40005970B5D3}"/>
              </a:ext>
            </a:extLst>
          </p:cNvPr>
          <p:cNvSpPr/>
          <p:nvPr/>
        </p:nvSpPr>
        <p:spPr>
          <a:xfrm rot="10800000">
            <a:off x="9028435" y="2588660"/>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3B22126-1DF3-425E-B3C6-581545C903BF}"/>
              </a:ext>
            </a:extLst>
          </p:cNvPr>
          <p:cNvSpPr/>
          <p:nvPr/>
        </p:nvSpPr>
        <p:spPr>
          <a:xfrm>
            <a:off x="11116442" y="2581469"/>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1462619"/>
      </p:ext>
    </p:extLst>
  </p:cSld>
  <p:clrMapOvr>
    <a:masterClrMapping/>
  </p:clrMapOvr>
  <mc:AlternateContent xmlns:mc="http://schemas.openxmlformats.org/markup-compatibility/2006" xmlns:p14="http://schemas.microsoft.com/office/powerpoint/2010/main">
    <mc:Choice Requires="p14">
      <p:transition spd="slow" p14:dur="2000" advTm="88840"/>
    </mc:Choice>
    <mc:Fallback xmlns="">
      <p:transition spd="slow" advTm="8884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CD4C05EF-3115-48B3-975B-C2869F7C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58" y="416786"/>
            <a:ext cx="2657733" cy="5383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DDFCA8-097A-4664-84CE-3420CE06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39" y="467486"/>
            <a:ext cx="2607013" cy="5332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7174BDB-8D64-4321-A562-D043586CF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435" y="372213"/>
            <a:ext cx="2596889" cy="542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51DAF8-D797-49C9-8FE5-1A8255AB2967}"/>
              </a:ext>
            </a:extLst>
          </p:cNvPr>
          <p:cNvSpPr txBox="1"/>
          <p:nvPr/>
        </p:nvSpPr>
        <p:spPr>
          <a:xfrm>
            <a:off x="1026367" y="6027576"/>
            <a:ext cx="48109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t>Yes</a:t>
            </a:r>
          </a:p>
        </p:txBody>
      </p:sp>
      <p:sp>
        <p:nvSpPr>
          <p:cNvPr id="5" name="TextBox 4">
            <a:extLst>
              <a:ext uri="{FF2B5EF4-FFF2-40B4-BE49-F238E27FC236}">
                <a16:creationId xmlns:a16="http://schemas.microsoft.com/office/drawing/2014/main" id="{BC71F5CC-F21A-4DDF-9DEE-C97A1C3F7A4F}"/>
              </a:ext>
            </a:extLst>
          </p:cNvPr>
          <p:cNvSpPr txBox="1"/>
          <p:nvPr/>
        </p:nvSpPr>
        <p:spPr>
          <a:xfrm>
            <a:off x="5615998" y="5842910"/>
            <a:ext cx="49244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No</a:t>
            </a:r>
          </a:p>
        </p:txBody>
      </p:sp>
      <p:sp>
        <p:nvSpPr>
          <p:cNvPr id="6" name="TextBox 5">
            <a:extLst>
              <a:ext uri="{FF2B5EF4-FFF2-40B4-BE49-F238E27FC236}">
                <a16:creationId xmlns:a16="http://schemas.microsoft.com/office/drawing/2014/main" id="{4A9A3DD8-1900-4DD9-881F-949E17CCF772}"/>
              </a:ext>
            </a:extLst>
          </p:cNvPr>
          <p:cNvSpPr txBox="1"/>
          <p:nvPr/>
        </p:nvSpPr>
        <p:spPr>
          <a:xfrm>
            <a:off x="9610531" y="5889077"/>
            <a:ext cx="492443"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Yes</a:t>
            </a:r>
          </a:p>
        </p:txBody>
      </p:sp>
      <p:sp>
        <p:nvSpPr>
          <p:cNvPr id="14" name="Right Brace 13">
            <a:extLst>
              <a:ext uri="{FF2B5EF4-FFF2-40B4-BE49-F238E27FC236}">
                <a16:creationId xmlns:a16="http://schemas.microsoft.com/office/drawing/2014/main" id="{4479DE35-6BC6-4FFC-BA78-C454CAF31006}"/>
              </a:ext>
            </a:extLst>
          </p:cNvPr>
          <p:cNvSpPr/>
          <p:nvPr/>
        </p:nvSpPr>
        <p:spPr>
          <a:xfrm>
            <a:off x="11145597" y="3844253"/>
            <a:ext cx="415020" cy="727747"/>
          </a:xfrm>
          <a:prstGeom prst="rightBrace">
            <a:avLst>
              <a:gd name="adj1" fmla="val 30984"/>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CD1ED92-E24F-45A6-9BC8-3E0AC498094B}"/>
              </a:ext>
            </a:extLst>
          </p:cNvPr>
          <p:cNvSpPr/>
          <p:nvPr/>
        </p:nvSpPr>
        <p:spPr>
          <a:xfrm>
            <a:off x="10216978" y="3844253"/>
            <a:ext cx="464077" cy="727747"/>
          </a:xfrm>
          <a:prstGeom prst="rightBrace">
            <a:avLst>
              <a:gd name="adj1" fmla="val 3227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694DD09D-3A7A-4607-AE57-DCF46EA75C57}"/>
              </a:ext>
            </a:extLst>
          </p:cNvPr>
          <p:cNvSpPr/>
          <p:nvPr/>
        </p:nvSpPr>
        <p:spPr>
          <a:xfrm rot="10800000">
            <a:off x="8641899" y="3853075"/>
            <a:ext cx="415020" cy="719884"/>
          </a:xfrm>
          <a:prstGeom prst="rightBrace">
            <a:avLst>
              <a:gd name="adj1" fmla="val 39220"/>
              <a:gd name="adj2" fmla="val 471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6CAFFA60-DC20-477F-8A56-5A67034CD6A1}"/>
              </a:ext>
            </a:extLst>
          </p:cNvPr>
          <p:cNvSpPr/>
          <p:nvPr/>
        </p:nvSpPr>
        <p:spPr>
          <a:xfrm>
            <a:off x="6588662" y="2780613"/>
            <a:ext cx="444088" cy="2127288"/>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850D8839-93C5-4AF3-8CEB-4FD257EC2B03}"/>
              </a:ext>
            </a:extLst>
          </p:cNvPr>
          <p:cNvSpPr/>
          <p:nvPr/>
        </p:nvSpPr>
        <p:spPr>
          <a:xfrm>
            <a:off x="6095999" y="2780613"/>
            <a:ext cx="275815" cy="2127287"/>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0BCE128E-7C59-45E0-8A01-E84680524BF1}"/>
              </a:ext>
            </a:extLst>
          </p:cNvPr>
          <p:cNvSpPr/>
          <p:nvPr/>
        </p:nvSpPr>
        <p:spPr>
          <a:xfrm rot="10800000">
            <a:off x="4393348" y="2780611"/>
            <a:ext cx="453725" cy="2127285"/>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CB66FA78-FF6A-4F40-B193-A0A4D58D65D3}"/>
              </a:ext>
            </a:extLst>
          </p:cNvPr>
          <p:cNvSpPr/>
          <p:nvPr/>
        </p:nvSpPr>
        <p:spPr>
          <a:xfrm>
            <a:off x="3158582" y="4383991"/>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3E7C0B1E-9C12-4758-BD76-F1FF646CED34}"/>
              </a:ext>
            </a:extLst>
          </p:cNvPr>
          <p:cNvSpPr/>
          <p:nvPr/>
        </p:nvSpPr>
        <p:spPr>
          <a:xfrm>
            <a:off x="2177002" y="4383990"/>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34361752-8102-4B61-90DB-2CB9115470A3}"/>
              </a:ext>
            </a:extLst>
          </p:cNvPr>
          <p:cNvSpPr/>
          <p:nvPr/>
        </p:nvSpPr>
        <p:spPr>
          <a:xfrm rot="10800000">
            <a:off x="584983" y="4383989"/>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7253308"/>
      </p:ext>
    </p:extLst>
  </p:cSld>
  <p:clrMapOvr>
    <a:masterClrMapping/>
  </p:clrMapOvr>
  <mc:AlternateContent xmlns:mc="http://schemas.openxmlformats.org/markup-compatibility/2006" xmlns:p14="http://schemas.microsoft.com/office/powerpoint/2010/main">
    <mc:Choice Requires="p14">
      <p:transition spd="slow" p14:dur="2000" advTm="66896"/>
    </mc:Choice>
    <mc:Fallback xmlns="">
      <p:transition spd="slow" advTm="668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Regression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948058" y="3340359"/>
            <a:ext cx="2648268" cy="1533525"/>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3074" name="Picture 2">
            <a:extLst>
              <a:ext uri="{FF2B5EF4-FFF2-40B4-BE49-F238E27FC236}">
                <a16:creationId xmlns:a16="http://schemas.microsoft.com/office/drawing/2014/main" id="{FF440ABD-8151-4C57-9DA0-FCF27ADFF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27" y="1451384"/>
            <a:ext cx="7940934" cy="2509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E135B62-28D3-4A2C-A48F-36CBB957D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27" y="3809514"/>
            <a:ext cx="31146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B208E03-2631-4E7F-9758-DA32C9C8E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27" y="4466739"/>
            <a:ext cx="72675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56440"/>
      </p:ext>
    </p:extLst>
  </p:cSld>
  <p:clrMapOvr>
    <a:masterClrMapping/>
  </p:clrMapOvr>
  <mc:AlternateContent xmlns:mc="http://schemas.openxmlformats.org/markup-compatibility/2006" xmlns:p14="http://schemas.microsoft.com/office/powerpoint/2010/main">
    <mc:Choice Requires="p14">
      <p:transition spd="slow" p14:dur="2000" advTm="74141"/>
    </mc:Choice>
    <mc:Fallback xmlns="">
      <p:transition spd="slow" advTm="7414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Binary Classification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355030" y="4735123"/>
            <a:ext cx="3241296" cy="1166069"/>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4098" name="Picture 2">
            <a:extLst>
              <a:ext uri="{FF2B5EF4-FFF2-40B4-BE49-F238E27FC236}">
                <a16:creationId xmlns:a16="http://schemas.microsoft.com/office/drawing/2014/main" id="{37BB89B1-511E-4DE1-95B0-664BF3C4E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65" y="1583288"/>
            <a:ext cx="6999223" cy="15919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306AB81-9387-4C27-A950-9E2A84F84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56" y="3175268"/>
            <a:ext cx="5101911" cy="16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755256"/>
      </p:ext>
    </p:extLst>
  </p:cSld>
  <p:clrMapOvr>
    <a:masterClrMapping/>
  </p:clrMapOvr>
  <mc:AlternateContent xmlns:mc="http://schemas.openxmlformats.org/markup-compatibility/2006" xmlns:p14="http://schemas.microsoft.com/office/powerpoint/2010/main">
    <mc:Choice Requires="p14">
      <p:transition spd="slow" p14:dur="2000" advTm="38821"/>
    </mc:Choice>
    <mc:Fallback xmlns="">
      <p:transition spd="slow" advTm="388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5B589-2B24-4862-AEC4-223340B1B12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Data Acquisition</a:t>
            </a:r>
          </a:p>
        </p:txBody>
      </p:sp>
      <p:grpSp>
        <p:nvGrpSpPr>
          <p:cNvPr id="16" name="Group 2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3" name="Rectangle 2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4" name="Straight Connector 2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2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BD8D23C-C78D-4FA5-9AC8-2A5AD521460F}"/>
              </a:ext>
            </a:extLst>
          </p:cNvPr>
          <p:cNvGraphicFramePr>
            <a:graphicFrameLocks noGrp="1"/>
          </p:cNvGraphicFramePr>
          <p:nvPr>
            <p:ph idx="1"/>
            <p:extLst>
              <p:ext uri="{D42A27DB-BD31-4B8C-83A1-F6EECF244321}">
                <p14:modId xmlns:p14="http://schemas.microsoft.com/office/powerpoint/2010/main" val="7148761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084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138"/>
    </mc:Choice>
    <mc:Fallback xmlns="">
      <p:transition spd="slow" advTm="4613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029B2-805C-4D7B-A08B-77F1920A645A}"/>
              </a:ext>
            </a:extLst>
          </p:cNvPr>
          <p:cNvSpPr>
            <a:spLocks noGrp="1"/>
          </p:cNvSpPr>
          <p:nvPr>
            <p:ph idx="1"/>
          </p:nvPr>
        </p:nvSpPr>
        <p:spPr>
          <a:xfrm>
            <a:off x="1028700" y="2161903"/>
            <a:ext cx="3467100" cy="3114947"/>
          </a:xfrm>
        </p:spPr>
        <p:txBody>
          <a:bodyPr>
            <a:normAutofit lnSpcReduction="10000"/>
          </a:bodyPr>
          <a:lstStyle/>
          <a:p>
            <a:pPr marL="342900" indent="-342900">
              <a:buFont typeface="Arial" panose="020B0604020202020204" pitchFamily="34" charset="0"/>
              <a:buChar char="•"/>
            </a:pPr>
            <a:r>
              <a:rPr lang="en-US" dirty="0">
                <a:solidFill>
                  <a:schemeClr val="bg1"/>
                </a:solidFill>
              </a:rPr>
              <a:t>Support: No. of occurrences of each class in ground truth, target values. </a:t>
            </a:r>
          </a:p>
          <a:p>
            <a:pPr marL="342900" indent="-342900">
              <a:buFont typeface="Arial" panose="020B0604020202020204" pitchFamily="34" charset="0"/>
              <a:buChar char="•"/>
            </a:pPr>
            <a:r>
              <a:rPr lang="en-US" dirty="0">
                <a:solidFill>
                  <a:schemeClr val="bg1"/>
                </a:solidFill>
              </a:rPr>
              <a:t>Precision ratio: </a:t>
            </a:r>
            <a:r>
              <a:rPr lang="en-US" dirty="0" err="1">
                <a:solidFill>
                  <a:schemeClr val="bg1"/>
                </a:solidFill>
              </a:rPr>
              <a:t>tp</a:t>
            </a:r>
            <a:r>
              <a:rPr lang="en-US" dirty="0">
                <a:solidFill>
                  <a:schemeClr val="bg1"/>
                </a:solidFill>
              </a:rPr>
              <a:t>/(</a:t>
            </a:r>
            <a:r>
              <a:rPr lang="en-US" dirty="0" err="1">
                <a:solidFill>
                  <a:schemeClr val="bg1"/>
                </a:solidFill>
              </a:rPr>
              <a:t>tp+fp</a:t>
            </a:r>
            <a:r>
              <a:rPr lang="en-US" dirty="0">
                <a:solidFill>
                  <a:schemeClr val="bg1"/>
                </a:solidFill>
              </a:rPr>
              <a:t>)</a:t>
            </a:r>
          </a:p>
          <a:p>
            <a:pPr marL="342900" indent="-342900">
              <a:buFont typeface="Arial" panose="020B0604020202020204" pitchFamily="34" charset="0"/>
              <a:buChar char="•"/>
            </a:pPr>
            <a:r>
              <a:rPr lang="en-US" dirty="0">
                <a:solidFill>
                  <a:schemeClr val="bg1"/>
                </a:solidFill>
              </a:rPr>
              <a:t>Recall ratio: </a:t>
            </a:r>
            <a:r>
              <a:rPr lang="en-US" dirty="0" err="1">
                <a:solidFill>
                  <a:schemeClr val="bg1"/>
                </a:solidFill>
              </a:rPr>
              <a:t>tp</a:t>
            </a:r>
            <a:r>
              <a:rPr lang="en-US" dirty="0">
                <a:solidFill>
                  <a:schemeClr val="bg1"/>
                </a:solidFill>
              </a:rPr>
              <a:t>/(</a:t>
            </a:r>
            <a:r>
              <a:rPr lang="en-US" dirty="0" err="1">
                <a:solidFill>
                  <a:schemeClr val="bg1"/>
                </a:solidFill>
              </a:rPr>
              <a:t>tp+fn</a:t>
            </a:r>
            <a:r>
              <a:rPr lang="en-US" dirty="0">
                <a:solidFill>
                  <a:schemeClr val="bg1"/>
                </a:solidFill>
              </a:rPr>
              <a:t>)</a:t>
            </a:r>
          </a:p>
          <a:p>
            <a:pPr marL="342900" indent="-342900">
              <a:buFont typeface="Arial" panose="020B0604020202020204" pitchFamily="34" charset="0"/>
              <a:buChar char="•"/>
            </a:pPr>
            <a:r>
              <a:rPr lang="en-US" dirty="0">
                <a:solidFill>
                  <a:schemeClr val="bg1"/>
                </a:solidFill>
              </a:rPr>
              <a:t>F1-score: weighted mean of precision and recall; best at 1 worst at 0.</a:t>
            </a:r>
          </a:p>
          <a:p>
            <a:endParaRPr lang="en-US" dirty="0"/>
          </a:p>
        </p:txBody>
      </p:sp>
      <p:sp>
        <p:nvSpPr>
          <p:cNvPr id="4" name="Title 3">
            <a:extLst>
              <a:ext uri="{FF2B5EF4-FFF2-40B4-BE49-F238E27FC236}">
                <a16:creationId xmlns:a16="http://schemas.microsoft.com/office/drawing/2014/main" id="{DFA257D7-83BE-4CB6-83CB-0CBD5A2FC1FA}"/>
              </a:ext>
            </a:extLst>
          </p:cNvPr>
          <p:cNvSpPr>
            <a:spLocks noGrp="1"/>
          </p:cNvSpPr>
          <p:nvPr>
            <p:ph type="title"/>
          </p:nvPr>
        </p:nvSpPr>
        <p:spPr>
          <a:xfrm>
            <a:off x="776773" y="1108436"/>
            <a:ext cx="4989545" cy="644245"/>
          </a:xfrm>
          <a:solidFill>
            <a:schemeClr val="tx2">
              <a:lumMod val="90000"/>
              <a:lumOff val="10000"/>
            </a:schemeClr>
          </a:solidFill>
        </p:spPr>
        <p:txBody>
          <a:bodyPr/>
          <a:lstStyle/>
          <a:p>
            <a:r>
              <a:rPr lang="en-US" dirty="0" err="1">
                <a:solidFill>
                  <a:schemeClr val="tx2">
                    <a:lumMod val="25000"/>
                    <a:lumOff val="75000"/>
                  </a:schemeClr>
                </a:solidFill>
              </a:rPr>
              <a:t>Sklearn</a:t>
            </a:r>
            <a:r>
              <a:rPr lang="en-US" dirty="0">
                <a:solidFill>
                  <a:schemeClr val="tx2">
                    <a:lumMod val="25000"/>
                    <a:lumOff val="75000"/>
                  </a:schemeClr>
                </a:solidFill>
              </a:rPr>
              <a:t>: Classification models</a:t>
            </a:r>
          </a:p>
        </p:txBody>
      </p:sp>
      <p:pic>
        <p:nvPicPr>
          <p:cNvPr id="6" name="Picture 2" descr="Chart, treemap chart&#10;&#10;Description automatically generated">
            <a:extLst>
              <a:ext uri="{FF2B5EF4-FFF2-40B4-BE49-F238E27FC236}">
                <a16:creationId xmlns:a16="http://schemas.microsoft.com/office/drawing/2014/main" id="{BFCB372C-193B-47EF-9BAF-A1B9C2A0E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19" b="-3"/>
          <a:stretch/>
        </p:blipFill>
        <p:spPr bwMode="auto">
          <a:xfrm>
            <a:off x="6905177" y="1583534"/>
            <a:ext cx="4258123" cy="4352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0C7195-8D5E-49F7-ABD1-E73BB01A8400}"/>
              </a:ext>
            </a:extLst>
          </p:cNvPr>
          <p:cNvSpPr txBox="1"/>
          <p:nvPr/>
        </p:nvSpPr>
        <p:spPr>
          <a:xfrm>
            <a:off x="6096000" y="998812"/>
            <a:ext cx="6097554" cy="369332"/>
          </a:xfrm>
          <a:prstGeom prst="rect">
            <a:avLst/>
          </a:prstGeom>
          <a:noFill/>
        </p:spPr>
        <p:txBody>
          <a:bodyPr wrap="square">
            <a:spAutoFit/>
          </a:bodyPr>
          <a:lstStyle/>
          <a:p>
            <a:r>
              <a:rPr lang="en-US" dirty="0">
                <a:solidFill>
                  <a:schemeClr val="bg1"/>
                </a:solidFill>
                <a:effectLst>
                  <a:outerShdw blurRad="38100" dist="38100" dir="2700000" algn="tl">
                    <a:srgbClr val="000000">
                      <a:alpha val="43137"/>
                    </a:srgbClr>
                  </a:outerShdw>
                </a:effectLst>
              </a:rPr>
              <a:t>SVM model, Random Forest, Gini model, and </a:t>
            </a:r>
            <a:r>
              <a:rPr lang="en-US" dirty="0" err="1">
                <a:solidFill>
                  <a:schemeClr val="bg1"/>
                </a:solidFill>
                <a:effectLst>
                  <a:outerShdw blurRad="38100" dist="38100" dir="2700000" algn="tl">
                    <a:srgbClr val="000000">
                      <a:alpha val="43137"/>
                    </a:srgbClr>
                  </a:outerShdw>
                </a:effectLst>
              </a:rPr>
              <a:t>GradientBoost</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4360049"/>
      </p:ext>
    </p:extLst>
  </p:cSld>
  <p:clrMapOvr>
    <a:masterClrMapping/>
  </p:clrMapOvr>
  <mc:AlternateContent xmlns:mc="http://schemas.openxmlformats.org/markup-compatibility/2006" xmlns:p14="http://schemas.microsoft.com/office/powerpoint/2010/main">
    <mc:Choice Requires="p14">
      <p:transition spd="slow" p14:dur="2000" advTm="63901"/>
    </mc:Choice>
    <mc:Fallback xmlns="">
      <p:transition spd="slow" advTm="639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950-36A1-4F9C-B189-2531357E387C}"/>
              </a:ext>
            </a:extLst>
          </p:cNvPr>
          <p:cNvSpPr>
            <a:spLocks noGrp="1"/>
          </p:cNvSpPr>
          <p:nvPr>
            <p:ph type="title"/>
          </p:nvPr>
        </p:nvSpPr>
        <p:spPr>
          <a:xfrm>
            <a:off x="1124739" y="438371"/>
            <a:ext cx="10134600" cy="668672"/>
          </a:xfrm>
          <a:solidFill>
            <a:schemeClr val="tx2">
              <a:lumMod val="90000"/>
              <a:lumOff val="10000"/>
            </a:schemeClr>
          </a:solidFill>
        </p:spPr>
        <p:txBody>
          <a:bodyPr/>
          <a:lstStyle/>
          <a:p>
            <a:r>
              <a:rPr lang="en-US" dirty="0">
                <a:solidFill>
                  <a:schemeClr val="tx2">
                    <a:lumMod val="25000"/>
                    <a:lumOff val="75000"/>
                  </a:schemeClr>
                </a:solidFill>
              </a:rPr>
              <a:t>Classification Models: Scores and Feature </a:t>
            </a:r>
            <a:r>
              <a:rPr lang="en-US" dirty="0" err="1">
                <a:solidFill>
                  <a:schemeClr val="tx2">
                    <a:lumMod val="25000"/>
                    <a:lumOff val="75000"/>
                  </a:schemeClr>
                </a:solidFill>
              </a:rPr>
              <a:t>Importances</a:t>
            </a:r>
            <a:endParaRPr lang="en-US" dirty="0">
              <a:solidFill>
                <a:schemeClr val="tx2">
                  <a:lumMod val="25000"/>
                  <a:lumOff val="75000"/>
                </a:schemeClr>
              </a:solidFill>
            </a:endParaRPr>
          </a:p>
        </p:txBody>
      </p:sp>
      <p:sp>
        <p:nvSpPr>
          <p:cNvPr id="4" name="TextBox 3">
            <a:extLst>
              <a:ext uri="{FF2B5EF4-FFF2-40B4-BE49-F238E27FC236}">
                <a16:creationId xmlns:a16="http://schemas.microsoft.com/office/drawing/2014/main" id="{E4540A15-DCD9-4D34-8B1F-3290E4EB5173}"/>
              </a:ext>
            </a:extLst>
          </p:cNvPr>
          <p:cNvSpPr txBox="1"/>
          <p:nvPr/>
        </p:nvSpPr>
        <p:spPr>
          <a:xfrm>
            <a:off x="1758820" y="1339929"/>
            <a:ext cx="1610121" cy="369332"/>
          </a:xfrm>
          <a:prstGeom prst="rect">
            <a:avLst/>
          </a:prstGeom>
          <a:noFill/>
        </p:spPr>
        <p:txBody>
          <a:bodyPr wrap="none" rtlCol="0">
            <a:spAutoFit/>
          </a:bodyPr>
          <a:lstStyle/>
          <a:p>
            <a:r>
              <a:rPr lang="en-US" dirty="0">
                <a:solidFill>
                  <a:schemeClr val="tx2">
                    <a:lumMod val="25000"/>
                    <a:lumOff val="75000"/>
                  </a:schemeClr>
                </a:solidFill>
              </a:rPr>
              <a:t>Random Forest</a:t>
            </a:r>
          </a:p>
        </p:txBody>
      </p:sp>
      <p:pic>
        <p:nvPicPr>
          <p:cNvPr id="7170" name="Picture 2">
            <a:extLst>
              <a:ext uri="{FF2B5EF4-FFF2-40B4-BE49-F238E27FC236}">
                <a16:creationId xmlns:a16="http://schemas.microsoft.com/office/drawing/2014/main" id="{F94986C6-E9E8-4489-988A-81F6BD6BA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35695"/>
            <a:ext cx="84772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FE81695-C136-40A4-AD6F-7A020B9A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108" y="1704498"/>
            <a:ext cx="2514600" cy="752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C464E3-B581-4B60-A9D4-EA881C5DAFCB}"/>
              </a:ext>
            </a:extLst>
          </p:cNvPr>
          <p:cNvSpPr txBox="1"/>
          <p:nvPr/>
        </p:nvSpPr>
        <p:spPr>
          <a:xfrm>
            <a:off x="1858591" y="3088246"/>
            <a:ext cx="1510350" cy="369332"/>
          </a:xfrm>
          <a:prstGeom prst="rect">
            <a:avLst/>
          </a:prstGeom>
          <a:noFill/>
        </p:spPr>
        <p:txBody>
          <a:bodyPr wrap="none" rtlCol="0">
            <a:spAutoFit/>
          </a:bodyPr>
          <a:lstStyle/>
          <a:p>
            <a:r>
              <a:rPr lang="en-US" dirty="0" err="1">
                <a:solidFill>
                  <a:schemeClr val="tx2">
                    <a:lumMod val="25000"/>
                    <a:lumOff val="75000"/>
                  </a:schemeClr>
                </a:solidFill>
              </a:rPr>
              <a:t>GradientBoost</a:t>
            </a:r>
            <a:endParaRPr lang="en-US" dirty="0">
              <a:solidFill>
                <a:schemeClr val="tx2">
                  <a:lumMod val="25000"/>
                  <a:lumOff val="75000"/>
                </a:schemeClr>
              </a:solidFill>
            </a:endParaRPr>
          </a:p>
        </p:txBody>
      </p:sp>
      <p:pic>
        <p:nvPicPr>
          <p:cNvPr id="7174" name="Picture 6">
            <a:extLst>
              <a:ext uri="{FF2B5EF4-FFF2-40B4-BE49-F238E27FC236}">
                <a16:creationId xmlns:a16="http://schemas.microsoft.com/office/drawing/2014/main" id="{2EAD3239-D88E-4F96-B4A6-5B1DE4B7E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3495679"/>
            <a:ext cx="84486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3D97D88-5EDB-495E-83D0-28CEA3767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871" y="3413046"/>
            <a:ext cx="2505075"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F804FE-04CD-4460-994F-1A3B2DC7AF8F}"/>
              </a:ext>
            </a:extLst>
          </p:cNvPr>
          <p:cNvSpPr txBox="1"/>
          <p:nvPr/>
        </p:nvSpPr>
        <p:spPr>
          <a:xfrm>
            <a:off x="1146190" y="5051947"/>
            <a:ext cx="1051891" cy="369332"/>
          </a:xfrm>
          <a:prstGeom prst="rect">
            <a:avLst/>
          </a:prstGeom>
          <a:noFill/>
        </p:spPr>
        <p:txBody>
          <a:bodyPr wrap="none" rtlCol="0">
            <a:spAutoFit/>
          </a:bodyPr>
          <a:lstStyle/>
          <a:p>
            <a:r>
              <a:rPr lang="en-US" dirty="0">
                <a:solidFill>
                  <a:schemeClr val="tx2">
                    <a:lumMod val="25000"/>
                    <a:lumOff val="75000"/>
                  </a:schemeClr>
                </a:solidFill>
              </a:rPr>
              <a:t>XGBoost</a:t>
            </a:r>
          </a:p>
        </p:txBody>
      </p:sp>
      <p:pic>
        <p:nvPicPr>
          <p:cNvPr id="7178" name="Picture 10">
            <a:extLst>
              <a:ext uri="{FF2B5EF4-FFF2-40B4-BE49-F238E27FC236}">
                <a16:creationId xmlns:a16="http://schemas.microsoft.com/office/drawing/2014/main" id="{1C801B6F-D5EB-493B-B35D-B21794DA81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713" y="4808958"/>
            <a:ext cx="3892816" cy="184868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CF2B7245-CCB3-4FF0-AFE9-431D08396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2161" y="5148739"/>
            <a:ext cx="2656969" cy="76199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E7E12BC-7182-4F9C-87BF-D21A00253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9738" y="4369831"/>
            <a:ext cx="267652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331911"/>
      </p:ext>
    </p:extLst>
  </p:cSld>
  <p:clrMapOvr>
    <a:masterClrMapping/>
  </p:clrMapOvr>
  <mc:AlternateContent xmlns:mc="http://schemas.openxmlformats.org/markup-compatibility/2006" xmlns:p14="http://schemas.microsoft.com/office/powerpoint/2010/main">
    <mc:Choice Requires="p14">
      <p:transition spd="slow" p14:dur="2000" advTm="93971"/>
    </mc:Choice>
    <mc:Fallback xmlns="">
      <p:transition spd="slow" advTm="9397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3F49ACF0-EB2B-46D6-9278-24CAD4E1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584" y="1722811"/>
            <a:ext cx="588645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0FD3824D-4314-4DB9-8DFC-1E3248AF6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00" y="1178652"/>
            <a:ext cx="4741254" cy="53464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28700" y="438539"/>
            <a:ext cx="6622402" cy="475861"/>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endParaRPr lang="en-US" dirty="0">
              <a:solidFill>
                <a:schemeClr val="tx2">
                  <a:lumMod val="10000"/>
                  <a:lumOff val="90000"/>
                </a:schemeClr>
              </a:solidFill>
            </a:endParaRPr>
          </a:p>
        </p:txBody>
      </p:sp>
      <p:cxnSp>
        <p:nvCxnSpPr>
          <p:cNvPr id="5" name="Straight Arrow Connector 4">
            <a:extLst>
              <a:ext uri="{FF2B5EF4-FFF2-40B4-BE49-F238E27FC236}">
                <a16:creationId xmlns:a16="http://schemas.microsoft.com/office/drawing/2014/main" id="{D07C1DB2-80AE-434E-8064-A2A86557FB1B}"/>
              </a:ext>
            </a:extLst>
          </p:cNvPr>
          <p:cNvCxnSpPr/>
          <p:nvPr/>
        </p:nvCxnSpPr>
        <p:spPr>
          <a:xfrm>
            <a:off x="4568890" y="3870533"/>
            <a:ext cx="1343608" cy="0"/>
          </a:xfrm>
          <a:prstGeom prst="straightConnector1">
            <a:avLst/>
          </a:prstGeom>
          <a:ln w="28575">
            <a:headEnd type="none"/>
            <a:tailEnd type="triangle"/>
          </a:ln>
        </p:spPr>
        <p:style>
          <a:lnRef idx="3">
            <a:schemeClr val="accent6"/>
          </a:lnRef>
          <a:fillRef idx="0">
            <a:schemeClr val="accent6"/>
          </a:fillRef>
          <a:effectRef idx="2">
            <a:schemeClr val="accent6"/>
          </a:effectRef>
          <a:fontRef idx="minor">
            <a:schemeClr val="tx1"/>
          </a:fontRef>
        </p:style>
      </p:cxnSp>
      <p:sp>
        <p:nvSpPr>
          <p:cNvPr id="3" name="Oval 2">
            <a:extLst>
              <a:ext uri="{FF2B5EF4-FFF2-40B4-BE49-F238E27FC236}">
                <a16:creationId xmlns:a16="http://schemas.microsoft.com/office/drawing/2014/main" id="{49753AE3-88AE-4241-83E8-4BAEA3DD3B06}"/>
              </a:ext>
            </a:extLst>
          </p:cNvPr>
          <p:cNvSpPr/>
          <p:nvPr/>
        </p:nvSpPr>
        <p:spPr>
          <a:xfrm>
            <a:off x="6040721" y="3167754"/>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896AAE4-BA26-4E57-9CDF-4786F2AF3010}"/>
              </a:ext>
            </a:extLst>
          </p:cNvPr>
          <p:cNvSpPr/>
          <p:nvPr/>
        </p:nvSpPr>
        <p:spPr>
          <a:xfrm>
            <a:off x="5999584" y="3851872"/>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B3FD0C-BF55-479E-9B4F-7AE8CEFFAA9F}"/>
              </a:ext>
            </a:extLst>
          </p:cNvPr>
          <p:cNvSpPr/>
          <p:nvPr/>
        </p:nvSpPr>
        <p:spPr>
          <a:xfrm>
            <a:off x="6114661" y="4220063"/>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A31516C-76DD-45CA-958D-E5691D4C11C8}"/>
              </a:ext>
            </a:extLst>
          </p:cNvPr>
          <p:cNvSpPr/>
          <p:nvPr/>
        </p:nvSpPr>
        <p:spPr>
          <a:xfrm>
            <a:off x="6040720" y="5141749"/>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BC2049-E313-44D2-8832-B1D1261DF13B}"/>
              </a:ext>
            </a:extLst>
          </p:cNvPr>
          <p:cNvSpPr/>
          <p:nvPr/>
        </p:nvSpPr>
        <p:spPr>
          <a:xfrm>
            <a:off x="5999584" y="3605736"/>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125582"/>
      </p:ext>
    </p:extLst>
  </p:cSld>
  <p:clrMapOvr>
    <a:masterClrMapping/>
  </p:clrMapOvr>
  <mc:AlternateContent xmlns:mc="http://schemas.openxmlformats.org/markup-compatibility/2006" xmlns:p14="http://schemas.microsoft.com/office/powerpoint/2010/main">
    <mc:Choice Requires="p14">
      <p:transition spd="slow" p14:dur="2000" advTm="113804"/>
    </mc:Choice>
    <mc:Fallback xmlns="">
      <p:transition spd="slow" advTm="11380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Create model</a:t>
            </a:r>
          </a:p>
        </p:txBody>
      </p:sp>
      <p:pic>
        <p:nvPicPr>
          <p:cNvPr id="3" name="Picture 2">
            <a:extLst>
              <a:ext uri="{FF2B5EF4-FFF2-40B4-BE49-F238E27FC236}">
                <a16:creationId xmlns:a16="http://schemas.microsoft.com/office/drawing/2014/main" id="{54E2A9DA-84A7-4AEA-B3E7-F268BE14F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82" y="1807936"/>
            <a:ext cx="4394967" cy="4012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B14C9B7-3BA3-4A96-BB91-C56F2305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49" y="1807936"/>
            <a:ext cx="3622113" cy="387191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25DEEC3-A633-4354-BD11-8AD9EF614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1026" y="1807936"/>
            <a:ext cx="3782392" cy="39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09875"/>
      </p:ext>
    </p:extLst>
  </p:cSld>
  <p:clrMapOvr>
    <a:masterClrMapping/>
  </p:clrMapOvr>
  <mc:AlternateContent xmlns:mc="http://schemas.openxmlformats.org/markup-compatibility/2006" xmlns:p14="http://schemas.microsoft.com/office/powerpoint/2010/main">
    <mc:Choice Requires="p14">
      <p:transition spd="slow" p14:dur="2000" advTm="37755"/>
    </mc:Choice>
    <mc:Fallback xmlns="">
      <p:transition spd="slow" advTm="3775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Tuning model</a:t>
            </a:r>
          </a:p>
        </p:txBody>
      </p:sp>
      <p:pic>
        <p:nvPicPr>
          <p:cNvPr id="10242" name="Picture 2">
            <a:extLst>
              <a:ext uri="{FF2B5EF4-FFF2-40B4-BE49-F238E27FC236}">
                <a16:creationId xmlns:a16="http://schemas.microsoft.com/office/drawing/2014/main" id="{C186F8D5-D62C-478F-AD68-B3798846F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884" y="2031797"/>
            <a:ext cx="4507726" cy="288131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FD989A4-683F-4343-808D-FD75285F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010" y="2031797"/>
            <a:ext cx="3721874" cy="29723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D53CE72F-A410-4141-AF97-AA3729F37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10" y="2031797"/>
            <a:ext cx="35433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74305"/>
      </p:ext>
    </p:extLst>
  </p:cSld>
  <p:clrMapOvr>
    <a:masterClrMapping/>
  </p:clrMapOvr>
  <mc:AlternateContent xmlns:mc="http://schemas.openxmlformats.org/markup-compatibility/2006" xmlns:p14="http://schemas.microsoft.com/office/powerpoint/2010/main">
    <mc:Choice Requires="p14">
      <p:transition spd="slow" p14:dur="2000" advTm="27933"/>
    </mc:Choice>
    <mc:Fallback xmlns="">
      <p:transition spd="slow" advTm="2793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2"/>
            <a:ext cx="10319657" cy="784453"/>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Class prediction</a:t>
            </a:r>
          </a:p>
        </p:txBody>
      </p:sp>
      <p:pic>
        <p:nvPicPr>
          <p:cNvPr id="11268" name="Picture 4">
            <a:extLst>
              <a:ext uri="{FF2B5EF4-FFF2-40B4-BE49-F238E27FC236}">
                <a16:creationId xmlns:a16="http://schemas.microsoft.com/office/drawing/2014/main" id="{A3080693-AFC1-445B-9744-0109E6498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 y="1803528"/>
            <a:ext cx="3914327"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1F20155-F7E1-4C64-8702-C919AC58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480" y="1803528"/>
            <a:ext cx="3894489"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6EE267BB-42CA-47A4-B45C-E7BABA03B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441" y="1803528"/>
            <a:ext cx="3842878" cy="292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93257"/>
      </p:ext>
    </p:extLst>
  </p:cSld>
  <p:clrMapOvr>
    <a:masterClrMapping/>
  </p:clrMapOvr>
  <mc:AlternateContent xmlns:mc="http://schemas.openxmlformats.org/markup-compatibility/2006" xmlns:p14="http://schemas.microsoft.com/office/powerpoint/2010/main">
    <mc:Choice Requires="p14">
      <p:transition spd="slow" p14:dur="2000" advTm="36874"/>
    </mc:Choice>
    <mc:Fallback xmlns="">
      <p:transition spd="slow" advTm="3687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Learning Curve</a:t>
            </a:r>
          </a:p>
        </p:txBody>
      </p:sp>
      <p:pic>
        <p:nvPicPr>
          <p:cNvPr id="12290" name="Picture 2">
            <a:extLst>
              <a:ext uri="{FF2B5EF4-FFF2-40B4-BE49-F238E27FC236}">
                <a16:creationId xmlns:a16="http://schemas.microsoft.com/office/drawing/2014/main" id="{D8CA8BCE-4971-435B-8931-BE0B56949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66" y="1939361"/>
            <a:ext cx="3887717" cy="278432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F8F1C54-39C1-4A0D-BF21-6A417A175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141" y="1949234"/>
            <a:ext cx="3887718" cy="277445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88874F0-C184-4989-BD0F-4D6446522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117" y="1890712"/>
            <a:ext cx="3887718" cy="283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50850"/>
      </p:ext>
    </p:extLst>
  </p:cSld>
  <p:clrMapOvr>
    <a:masterClrMapping/>
  </p:clrMapOvr>
  <mc:AlternateContent xmlns:mc="http://schemas.openxmlformats.org/markup-compatibility/2006" xmlns:p14="http://schemas.microsoft.com/office/powerpoint/2010/main">
    <mc:Choice Requires="p14">
      <p:transition spd="slow" p14:dur="2000" advTm="137440"/>
    </mc:Choice>
    <mc:Fallback xmlns="">
      <p:transition spd="slow" advTm="13744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Interpret model</a:t>
            </a:r>
          </a:p>
        </p:txBody>
      </p:sp>
      <p:pic>
        <p:nvPicPr>
          <p:cNvPr id="13314" name="Picture 2">
            <a:extLst>
              <a:ext uri="{FF2B5EF4-FFF2-40B4-BE49-F238E27FC236}">
                <a16:creationId xmlns:a16="http://schemas.microsoft.com/office/drawing/2014/main" id="{789623FF-34C0-409E-B3C3-3C913FDB6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705169"/>
            <a:ext cx="5425673" cy="23443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0542F2A-70DA-47EA-BFC7-5F6CDC766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4132100"/>
            <a:ext cx="5425673" cy="12794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4ACDC27F-9174-4CA1-BFC9-99E48FD44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964" y="1705169"/>
            <a:ext cx="5425674" cy="236366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AEF52FB4-7698-44DF-933D-C1963BA8E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7324" y="4132099"/>
            <a:ext cx="5745314" cy="127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523618"/>
      </p:ext>
    </p:extLst>
  </p:cSld>
  <p:clrMapOvr>
    <a:masterClrMapping/>
  </p:clrMapOvr>
  <mc:AlternateContent xmlns:mc="http://schemas.openxmlformats.org/markup-compatibility/2006" xmlns:p14="http://schemas.microsoft.com/office/powerpoint/2010/main">
    <mc:Choice Requires="p14">
      <p:transition spd="slow" p14:dur="2000" advTm="125018"/>
    </mc:Choice>
    <mc:Fallback xmlns="">
      <p:transition spd="slow" advTm="12501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pic>
        <p:nvPicPr>
          <p:cNvPr id="14338" name="Picture 2">
            <a:extLst>
              <a:ext uri="{FF2B5EF4-FFF2-40B4-BE49-F238E27FC236}">
                <a16:creationId xmlns:a16="http://schemas.microsoft.com/office/drawing/2014/main" id="{D067C02E-C09B-4317-90B4-9A2C6C6A8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6" y="2079912"/>
            <a:ext cx="3076575" cy="1000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150B69-3069-40F7-B874-B9028B4DEB1C}"/>
              </a:ext>
            </a:extLst>
          </p:cNvPr>
          <p:cNvSpPr txBox="1"/>
          <p:nvPr/>
        </p:nvSpPr>
        <p:spPr>
          <a:xfrm>
            <a:off x="2553477" y="1350465"/>
            <a:ext cx="2483950"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Linear regression: OLS</a:t>
            </a:r>
          </a:p>
        </p:txBody>
      </p:sp>
      <p:pic>
        <p:nvPicPr>
          <p:cNvPr id="14340" name="Picture 4">
            <a:extLst>
              <a:ext uri="{FF2B5EF4-FFF2-40B4-BE49-F238E27FC236}">
                <a16:creationId xmlns:a16="http://schemas.microsoft.com/office/drawing/2014/main" id="{8358F926-21BF-4BEB-ACA9-AE6C1400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6" y="3062576"/>
            <a:ext cx="71247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6818059-E815-4363-B9C4-9B1797FD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96" y="331339"/>
            <a:ext cx="4518492" cy="605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58465"/>
      </p:ext>
    </p:extLst>
  </p:cSld>
  <p:clrMapOvr>
    <a:masterClrMapping/>
  </p:clrMapOvr>
  <mc:AlternateContent xmlns:mc="http://schemas.openxmlformats.org/markup-compatibility/2006" xmlns:p14="http://schemas.microsoft.com/office/powerpoint/2010/main">
    <mc:Choice Requires="p14">
      <p:transition spd="slow" p14:dur="2000" advTm="81411"/>
    </mc:Choice>
    <mc:Fallback xmlns="">
      <p:transition spd="slow" advTm="8141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sp>
        <p:nvSpPr>
          <p:cNvPr id="3" name="TextBox 2">
            <a:extLst>
              <a:ext uri="{FF2B5EF4-FFF2-40B4-BE49-F238E27FC236}">
                <a16:creationId xmlns:a16="http://schemas.microsoft.com/office/drawing/2014/main" id="{E1150B69-3069-40F7-B874-B9028B4DEB1C}"/>
              </a:ext>
            </a:extLst>
          </p:cNvPr>
          <p:cNvSpPr txBox="1"/>
          <p:nvPr/>
        </p:nvSpPr>
        <p:spPr>
          <a:xfrm>
            <a:off x="1505727" y="1440098"/>
            <a:ext cx="2649059"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Decision Tree Regressor</a:t>
            </a:r>
          </a:p>
        </p:txBody>
      </p:sp>
      <p:pic>
        <p:nvPicPr>
          <p:cNvPr id="15362" name="Picture 2">
            <a:extLst>
              <a:ext uri="{FF2B5EF4-FFF2-40B4-BE49-F238E27FC236}">
                <a16:creationId xmlns:a16="http://schemas.microsoft.com/office/drawing/2014/main" id="{467FB84C-923E-4562-888B-A2D3282E2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91" y="636090"/>
            <a:ext cx="41624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80B8161-8127-4C06-997F-E10CB1E7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0098"/>
            <a:ext cx="57435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330B31F-0F20-425D-854C-38246EC2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71" y="2805597"/>
            <a:ext cx="5905329" cy="244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58404"/>
      </p:ext>
    </p:extLst>
  </p:cSld>
  <p:clrMapOvr>
    <a:masterClrMapping/>
  </p:clrMapOvr>
  <mc:AlternateContent xmlns:mc="http://schemas.openxmlformats.org/markup-compatibility/2006" xmlns:p14="http://schemas.microsoft.com/office/powerpoint/2010/main">
    <mc:Choice Requires="p14">
      <p:transition spd="slow" p14:dur="2000" advTm="46531"/>
    </mc:Choice>
    <mc:Fallback xmlns="">
      <p:transition spd="slow" advTm="465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C613-964A-4459-AC68-0B7A02972691}"/>
              </a:ext>
            </a:extLst>
          </p:cNvPr>
          <p:cNvSpPr>
            <a:spLocks noGrp="1"/>
          </p:cNvSpPr>
          <p:nvPr>
            <p:ph type="title"/>
          </p:nvPr>
        </p:nvSpPr>
        <p:spPr/>
        <p:txBody>
          <a:bodyPr/>
          <a:lstStyle/>
          <a:p>
            <a:pPr algn="ctr"/>
            <a:r>
              <a:rPr lang="en-US" dirty="0">
                <a:solidFill>
                  <a:schemeClr val="bg1">
                    <a:lumMod val="95000"/>
                  </a:schemeClr>
                </a:solidFill>
              </a:rPr>
              <a:t>World-population mid-year estimates (millions) from 2005,201, 2017, and 2019</a:t>
            </a:r>
          </a:p>
        </p:txBody>
      </p:sp>
      <p:pic>
        <p:nvPicPr>
          <p:cNvPr id="1026" name="Picture 2">
            <a:extLst>
              <a:ext uri="{FF2B5EF4-FFF2-40B4-BE49-F238E27FC236}">
                <a16:creationId xmlns:a16="http://schemas.microsoft.com/office/drawing/2014/main" id="{E317AA40-AF46-4F72-9AAD-2D7743FB2E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61782" y="2162175"/>
            <a:ext cx="5468435" cy="396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52D67F-784B-4AE8-BB1B-FB012207079C}"/>
              </a:ext>
            </a:extLst>
          </p:cNvPr>
          <p:cNvSpPr txBox="1"/>
          <p:nvPr/>
        </p:nvSpPr>
        <p:spPr>
          <a:xfrm>
            <a:off x="5080336" y="6280711"/>
            <a:ext cx="2031325" cy="646331"/>
          </a:xfrm>
          <a:prstGeom prst="rect">
            <a:avLst/>
          </a:prstGeom>
          <a:noFill/>
        </p:spPr>
        <p:txBody>
          <a:bodyPr wrap="none" rtlCol="0">
            <a:spAutoFit/>
          </a:bodyPr>
          <a:lstStyle/>
          <a:p>
            <a:pPr algn="ctr"/>
            <a:r>
              <a:rPr lang="en-US" b="0" i="0" u="sng" dirty="0">
                <a:hlinkClick r:id="rId4"/>
              </a:rPr>
              <a:t>https://data.un.org/</a:t>
            </a:r>
            <a:endParaRPr lang="en-US" dirty="0"/>
          </a:p>
          <a:p>
            <a:pPr algn="ctr"/>
            <a:endParaRPr lang="en-US" dirty="0"/>
          </a:p>
        </p:txBody>
      </p:sp>
    </p:spTree>
    <p:extLst>
      <p:ext uri="{BB962C8B-B14F-4D97-AF65-F5344CB8AC3E}">
        <p14:creationId xmlns:p14="http://schemas.microsoft.com/office/powerpoint/2010/main" val="841567490"/>
      </p:ext>
    </p:extLst>
  </p:cSld>
  <p:clrMapOvr>
    <a:masterClrMapping/>
  </p:clrMapOvr>
  <mc:AlternateContent xmlns:mc="http://schemas.openxmlformats.org/markup-compatibility/2006" xmlns:p14="http://schemas.microsoft.com/office/powerpoint/2010/main">
    <mc:Choice Requires="p14">
      <p:transition spd="slow" p14:dur="2000" advTm="40936"/>
    </mc:Choice>
    <mc:Fallback xmlns="">
      <p:transition spd="slow" advTm="4093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marL="457200" indent="-457200">
              <a:lnSpc>
                <a:spcPct val="100000"/>
              </a:lnSpc>
              <a:buFont typeface="+mj-lt"/>
              <a:buAutoNum type="arabicPeriod"/>
            </a:pPr>
            <a:r>
              <a:rPr lang="en-US" sz="1800" dirty="0">
                <a:solidFill>
                  <a:schemeClr val="tx1"/>
                </a:solidFill>
                <a:effectLst>
                  <a:outerShdw blurRad="38100" dist="38100" dir="2700000" algn="tl">
                    <a:srgbClr val="000000">
                      <a:alpha val="43137"/>
                    </a:srgbClr>
                  </a:outerShdw>
                </a:effectLst>
              </a:rPr>
              <a:t>What possible effects (direct or indirect) does industrialization, modernization, and manufacturing have on the availability and distribution of coal, oil, and natural gas?:</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effectLst>
                  <a:outerShdw blurRad="38100" dist="38100" dir="2700000" algn="tl">
                    <a:srgbClr val="000000">
                      <a:alpha val="43137"/>
                    </a:srgbClr>
                  </a:outerShdw>
                </a:effectLst>
              </a:rPr>
              <a:t>As visualized in the line graphs and maximum drawdowns, there is a large loss from a peak around 1970s. This may be due to the 1973 oil crisis, when members of the Org. of Arab Petroleum Exporting Countries led by Saudi Arabia proclaimed an oil embargo. The embargo was targeted at nations that supported Israel during the Yom Kippur War. By the end of the embargo, price of oil rose nearly 300%. A second ‘oil shock’ occurred in 1979, caused by a drop in oil production in the wake of the Iranian Revolution. </a:t>
            </a:r>
          </a:p>
          <a:p>
            <a:pPr>
              <a:lnSpc>
                <a:spcPct val="100000"/>
              </a:lnSpc>
            </a:pPr>
            <a:r>
              <a:rPr lang="en-US" sz="1800" dirty="0">
                <a:solidFill>
                  <a:schemeClr val="tx1"/>
                </a:solidFill>
                <a:effectLst>
                  <a:outerShdw blurRad="38100" dist="38100" dir="2700000" algn="tl">
                    <a:srgbClr val="000000">
                      <a:alpha val="43137"/>
                    </a:srgbClr>
                  </a:outerShdw>
                </a:effectLst>
              </a:rPr>
              <a:t>On another note, the drop in oil consumption and production in Canada starting around 2008-2009 may be an affect of an increase in political initiatives in green energy. This can also be seen in coal production and consumption of U.S., China, and Russia. </a:t>
            </a:r>
          </a:p>
          <a:p>
            <a:pPr algn="ctr">
              <a:lnSpc>
                <a:spcPct val="100000"/>
              </a:lnSpc>
            </a:pPr>
            <a:endParaRPr lang="en-US" sz="1800" dirty="0">
              <a:solidFill>
                <a:schemeClr val="tx1"/>
              </a:solidFill>
            </a:endParaRP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235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2223"/>
    </mc:Choice>
    <mc:Fallback xmlns="">
      <p:transition spd="slow" advTm="8222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a:lnSpc>
                <a:spcPct val="100000"/>
              </a:lnSpc>
            </a:pPr>
            <a:r>
              <a:rPr lang="en-US" sz="1800" dirty="0">
                <a:solidFill>
                  <a:schemeClr val="tx1"/>
                </a:solidFill>
                <a:effectLst>
                  <a:outerShdw blurRad="38100" dist="38100" dir="2700000" algn="tl">
                    <a:srgbClr val="000000">
                      <a:alpha val="43137"/>
                    </a:srgbClr>
                  </a:outerShdw>
                </a:effectLst>
              </a:rPr>
              <a:t>2.     </a:t>
            </a:r>
            <a:r>
              <a:rPr lang="en-US" sz="1800" dirty="0"/>
              <a:t>If and when will these resources be depleted?</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rPr>
              <a:t>China is the biggest producer and consumer of coal; however, there seems to be a recent downward trend. U.S. and Russia lead in gas production and consumption, with Russia having the more gas proven reserves. In both countries, trends are slowly increasing. Our RPR (90 years) and PRR (23.6% empty) for Canada seem to be good estimations for when oil reserves will be depleted. From the well analysis of Athabasca Oil Sands, our prediction is that depths of around 300-500m hold hydrocarbons. </a:t>
            </a: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608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6178"/>
    </mc:Choice>
    <mc:Fallback xmlns="">
      <p:transition spd="slow" advTm="6617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4"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85EE26-E2C7-4AF0-B0AC-73E1E8F61858}"/>
              </a:ext>
            </a:extLst>
          </p:cNvPr>
          <p:cNvSpPr>
            <a:spLocks noGrp="1"/>
          </p:cNvSpPr>
          <p:nvPr>
            <p:ph type="title"/>
          </p:nvPr>
        </p:nvSpPr>
        <p:spPr/>
        <p:txBody>
          <a:bodyPr/>
          <a:lstStyle/>
          <a:p>
            <a:r>
              <a:rPr lang="en-US"/>
              <a:t>Assumptions and Limitations</a:t>
            </a:r>
            <a:endParaRPr lang="en-US" dirty="0"/>
          </a:p>
        </p:txBody>
      </p:sp>
      <p:graphicFrame>
        <p:nvGraphicFramePr>
          <p:cNvPr id="18" name="Content Placeholder 2">
            <a:extLst>
              <a:ext uri="{FF2B5EF4-FFF2-40B4-BE49-F238E27FC236}">
                <a16:creationId xmlns:a16="http://schemas.microsoft.com/office/drawing/2014/main" id="{60E7A9AF-A402-45BA-BC23-C4AB24AE3BEA}"/>
              </a:ext>
            </a:extLst>
          </p:cNvPr>
          <p:cNvGraphicFramePr>
            <a:graphicFrameLocks noGrp="1"/>
          </p:cNvGraphicFramePr>
          <p:nvPr>
            <p:ph idx="1"/>
            <p:extLst>
              <p:ext uri="{D42A27DB-BD31-4B8C-83A1-F6EECF244321}">
                <p14:modId xmlns:p14="http://schemas.microsoft.com/office/powerpoint/2010/main" val="4222935424"/>
              </p:ext>
            </p:extLst>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542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061"/>
    </mc:Choice>
    <mc:Fallback xmlns="">
      <p:transition spd="slow" advTm="5106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6"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7" name="Rectangle 1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descr="Checkmate move on chessboard">
            <a:extLst>
              <a:ext uri="{FF2B5EF4-FFF2-40B4-BE49-F238E27FC236}">
                <a16:creationId xmlns:a16="http://schemas.microsoft.com/office/drawing/2014/main" id="{31C4F696-096F-4085-AB1B-4BF5AFDA2B4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E2FD4-470B-4A92-8E18-26683679C173}"/>
              </a:ext>
            </a:extLst>
          </p:cNvPr>
          <p:cNvSpPr>
            <a:spLocks noGrp="1"/>
          </p:cNvSpPr>
          <p:nvPr>
            <p:ph type="title"/>
          </p:nvPr>
        </p:nvSpPr>
        <p:spPr>
          <a:xfrm>
            <a:off x="1048561"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The End</a:t>
            </a:r>
          </a:p>
        </p:txBody>
      </p:sp>
      <p:grpSp>
        <p:nvGrpSpPr>
          <p:cNvPr id="30" name="Group 18">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31" name="Rectangle 19">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5AC7D430-2305-4452-A236-FA2D42EC101E}"/>
              </a:ext>
            </a:extLst>
          </p:cNvPr>
          <p:cNvSpPr txBox="1"/>
          <p:nvPr/>
        </p:nvSpPr>
        <p:spPr>
          <a:xfrm>
            <a:off x="6353678" y="157607"/>
            <a:ext cx="5578789" cy="1169551"/>
          </a:xfrm>
          <a:prstGeom prst="rect">
            <a:avLst/>
          </a:prstGeom>
          <a:noFill/>
        </p:spPr>
        <p:txBody>
          <a:bodyPr wrap="square" rtlCol="0">
            <a:spAutoFit/>
          </a:bodyPr>
          <a:lstStyle/>
          <a:p>
            <a:r>
              <a:rPr lang="en-US" sz="1400" b="1" dirty="0" err="1">
                <a:solidFill>
                  <a:schemeClr val="bg2">
                    <a:lumMod val="9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Github</a:t>
            </a:r>
            <a:r>
              <a:rPr lang="en-US" sz="1400" b="1" dirty="0">
                <a:solidFill>
                  <a:schemeClr val="bg2">
                    <a:lumMod val="9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a:t>
            </a:r>
            <a:r>
              <a:rPr lang="en-US" sz="1400" dirty="0">
                <a:solidFill>
                  <a:schemeClr val="bg2">
                    <a:lumMod val="90000"/>
                  </a:schemeClr>
                </a:solidFill>
                <a:hlinkClick r:id="rId3">
                  <a:extLst>
                    <a:ext uri="{A12FA001-AC4F-418D-AE19-62706E023703}">
                      <ahyp:hlinkClr xmlns:ahyp="http://schemas.microsoft.com/office/drawing/2018/hyperlinkcolor" val="tx"/>
                    </a:ext>
                  </a:extLst>
                </a:hlinkClick>
              </a:rPr>
              <a:t> </a:t>
            </a:r>
            <a:r>
              <a:rPr lang="en-US" sz="1400" dirty="0">
                <a:solidFill>
                  <a:srgbClr val="929030"/>
                </a:solidFill>
                <a:hlinkClick r:id="rId3">
                  <a:extLst>
                    <a:ext uri="{A12FA001-AC4F-418D-AE19-62706E023703}">
                      <ahyp:hlinkClr xmlns:ahyp="http://schemas.microsoft.com/office/drawing/2018/hyperlinkcolor" val="tx"/>
                    </a:ext>
                  </a:extLst>
                </a:hlinkClick>
              </a:rPr>
              <a:t>Personal-Capstone-Projects/Estimating when four natural resources will be depleted at main · </a:t>
            </a:r>
            <a:r>
              <a:rPr lang="en-US" sz="1400" dirty="0" err="1">
                <a:solidFill>
                  <a:srgbClr val="929030"/>
                </a:solidFill>
                <a:hlinkClick r:id="rId3">
                  <a:extLst>
                    <a:ext uri="{A12FA001-AC4F-418D-AE19-62706E023703}">
                      <ahyp:hlinkClr xmlns:ahyp="http://schemas.microsoft.com/office/drawing/2018/hyperlinkcolor" val="tx"/>
                    </a:ext>
                  </a:extLst>
                </a:hlinkClick>
              </a:rPr>
              <a:t>yuvemaq</a:t>
            </a:r>
            <a:r>
              <a:rPr lang="en-US" sz="1400" dirty="0">
                <a:solidFill>
                  <a:srgbClr val="929030"/>
                </a:solidFill>
                <a:hlinkClick r:id="rId3">
                  <a:extLst>
                    <a:ext uri="{A12FA001-AC4F-418D-AE19-62706E023703}">
                      <ahyp:hlinkClr xmlns:ahyp="http://schemas.microsoft.com/office/drawing/2018/hyperlinkcolor" val="tx"/>
                    </a:ext>
                  </a:extLst>
                </a:hlinkClick>
              </a:rPr>
              <a:t>/Personal-Capstone-Projects (github.com)</a:t>
            </a:r>
            <a:endParaRPr lang="en-US" sz="1400" dirty="0">
              <a:solidFill>
                <a:srgbClr val="929030"/>
              </a:solidFill>
            </a:endParaRPr>
          </a:p>
          <a:p>
            <a:endParaRPr lang="en-US" sz="1400" dirty="0">
              <a:solidFill>
                <a:srgbClr val="929030"/>
              </a:solidFill>
            </a:endParaRPr>
          </a:p>
          <a:p>
            <a:r>
              <a:rPr lang="en-US" sz="1400" b="1" dirty="0" err="1">
                <a:solidFill>
                  <a:schemeClr val="bg2">
                    <a:lumMod val="90000"/>
                  </a:schemeClr>
                </a:solidFill>
                <a:effectLst>
                  <a:outerShdw blurRad="38100" dist="38100" dir="2700000" algn="tl">
                    <a:srgbClr val="000000">
                      <a:alpha val="43137"/>
                    </a:srgbClr>
                  </a:outerShdw>
                </a:effectLst>
              </a:rPr>
              <a:t>Linkedin</a:t>
            </a:r>
            <a:r>
              <a:rPr lang="en-US" sz="1400" b="1" dirty="0">
                <a:solidFill>
                  <a:schemeClr val="bg2">
                    <a:lumMod val="90000"/>
                  </a:schemeClr>
                </a:solidFill>
                <a:effectLst>
                  <a:outerShdw blurRad="38100" dist="38100" dir="2700000" algn="tl">
                    <a:srgbClr val="000000">
                      <a:alpha val="43137"/>
                    </a:srgbClr>
                  </a:outerShdw>
                </a:effectLst>
              </a:rPr>
              <a:t>: </a:t>
            </a:r>
            <a:r>
              <a:rPr lang="en-US" sz="1400" dirty="0">
                <a:hlinkClick r:id="rId4"/>
              </a:rPr>
              <a:t>(26) Yvonne Mae Quiachon | LinkedIn</a:t>
            </a:r>
            <a:endParaRPr lang="en-US" sz="1400" dirty="0"/>
          </a:p>
        </p:txBody>
      </p:sp>
    </p:spTree>
    <p:extLst>
      <p:ext uri="{BB962C8B-B14F-4D97-AF65-F5344CB8AC3E}">
        <p14:creationId xmlns:p14="http://schemas.microsoft.com/office/powerpoint/2010/main" val="1629060846"/>
      </p:ext>
    </p:extLst>
  </p:cSld>
  <p:clrMapOvr>
    <a:masterClrMapping/>
  </p:clrMapOvr>
  <mc:AlternateContent xmlns:mc="http://schemas.openxmlformats.org/markup-compatibility/2006" xmlns:p14="http://schemas.microsoft.com/office/powerpoint/2010/main">
    <mc:Choice Requires="p14">
      <p:transition spd="slow" p14:dur="2000" advTm="20317"/>
    </mc:Choice>
    <mc:Fallback xmlns="">
      <p:transition spd="slow" advTm="2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2FB32-0D29-4BC2-9E5F-026CB741ECB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Coal</a:t>
            </a:r>
          </a:p>
        </p:txBody>
      </p:sp>
      <p:grpSp>
        <p:nvGrpSpPr>
          <p:cNvPr id="36" name="Group 3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7" name="Rectangle 3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7" name="Content Placeholder 2">
            <a:extLst>
              <a:ext uri="{FF2B5EF4-FFF2-40B4-BE49-F238E27FC236}">
                <a16:creationId xmlns:a16="http://schemas.microsoft.com/office/drawing/2014/main" id="{433D2E00-0F75-47C6-8FC7-12D6A854D12E}"/>
              </a:ext>
            </a:extLst>
          </p:cNvPr>
          <p:cNvGraphicFramePr>
            <a:graphicFrameLocks noGrp="1"/>
          </p:cNvGraphicFramePr>
          <p:nvPr>
            <p:ph idx="1"/>
            <p:extLst>
              <p:ext uri="{D42A27DB-BD31-4B8C-83A1-F6EECF244321}">
                <p14:modId xmlns:p14="http://schemas.microsoft.com/office/powerpoint/2010/main" val="12080742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70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112"/>
    </mc:Choice>
    <mc:Fallback xmlns="">
      <p:transition spd="slow" advTm="481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Coal</a:t>
            </a:r>
          </a:p>
        </p:txBody>
      </p:sp>
      <p:grpSp>
        <p:nvGrpSpPr>
          <p:cNvPr id="135"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36"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405934371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989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744"/>
    </mc:Choice>
    <mc:Fallback xmlns="">
      <p:transition spd="slow" advTm="597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F75B-33B7-4A91-AC68-15CDF85F297C}"/>
              </a:ext>
            </a:extLst>
          </p:cNvPr>
          <p:cNvSpPr>
            <a:spLocks noGrp="1"/>
          </p:cNvSpPr>
          <p:nvPr>
            <p:ph type="title"/>
          </p:nvPr>
        </p:nvSpPr>
        <p:spPr>
          <a:xfrm>
            <a:off x="2021747" y="427048"/>
            <a:ext cx="8045041" cy="864858"/>
          </a:xfrm>
        </p:spPr>
        <p:txBody>
          <a:bodyPr>
            <a:normAutofit/>
          </a:bodyPr>
          <a:lstStyle/>
          <a:p>
            <a:pPr algn="ctr"/>
            <a:r>
              <a:rPr lang="en-US" dirty="0">
                <a:solidFill>
                  <a:schemeClr val="bg1"/>
                </a:solidFill>
              </a:rPr>
              <a:t>Coal Consumption: Total World and by Region</a:t>
            </a:r>
          </a:p>
        </p:txBody>
      </p:sp>
      <p:pic>
        <p:nvPicPr>
          <p:cNvPr id="2050" name="Picture 2">
            <a:extLst>
              <a:ext uri="{FF2B5EF4-FFF2-40B4-BE49-F238E27FC236}">
                <a16:creationId xmlns:a16="http://schemas.microsoft.com/office/drawing/2014/main" id="{C5F93191-A31F-4683-AAC1-564F8C660E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389" y="1556007"/>
            <a:ext cx="5276191" cy="37459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53E681-4E55-44E3-A7A8-376D6E7D6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028" y="1556007"/>
            <a:ext cx="5465327" cy="383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84216"/>
      </p:ext>
    </p:extLst>
  </p:cSld>
  <p:clrMapOvr>
    <a:masterClrMapping/>
  </p:clrMapOvr>
  <mc:AlternateContent xmlns:mc="http://schemas.openxmlformats.org/markup-compatibility/2006" xmlns:p14="http://schemas.microsoft.com/office/powerpoint/2010/main">
    <mc:Choice Requires="p14">
      <p:transition spd="slow" p14:dur="2000" advTm="65688"/>
    </mc:Choice>
    <mc:Fallback xmlns="">
      <p:transition spd="slow" advTm="656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F23A-67F5-4510-9137-C59EC5A90C0F}"/>
              </a:ext>
            </a:extLst>
          </p:cNvPr>
          <p:cNvSpPr>
            <a:spLocks noGrp="1"/>
          </p:cNvSpPr>
          <p:nvPr>
            <p:ph type="title"/>
          </p:nvPr>
        </p:nvSpPr>
        <p:spPr>
          <a:xfrm>
            <a:off x="1028700" y="723900"/>
            <a:ext cx="10134600" cy="693839"/>
          </a:xfrm>
        </p:spPr>
        <p:txBody>
          <a:bodyPr/>
          <a:lstStyle/>
          <a:p>
            <a:pPr algn="ctr"/>
            <a:r>
              <a:rPr lang="en-US" dirty="0">
                <a:solidFill>
                  <a:schemeClr val="bg1"/>
                </a:solidFill>
              </a:rPr>
              <a:t>Coal Production: Total World and by Region</a:t>
            </a:r>
          </a:p>
        </p:txBody>
      </p:sp>
      <p:pic>
        <p:nvPicPr>
          <p:cNvPr id="3076" name="Picture 4">
            <a:extLst>
              <a:ext uri="{FF2B5EF4-FFF2-40B4-BE49-F238E27FC236}">
                <a16:creationId xmlns:a16="http://schemas.microsoft.com/office/drawing/2014/main" id="{13B3C20F-7179-4502-B610-F74CEF433BB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5966" y="1695645"/>
            <a:ext cx="5200393" cy="37153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B7A034D-123F-4B78-944A-C1CFB1B44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16518"/>
            <a:ext cx="5374783" cy="387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89565"/>
      </p:ext>
    </p:extLst>
  </p:cSld>
  <p:clrMapOvr>
    <a:masterClrMapping/>
  </p:clrMapOvr>
  <mc:AlternateContent xmlns:mc="http://schemas.openxmlformats.org/markup-compatibility/2006" xmlns:p14="http://schemas.microsoft.com/office/powerpoint/2010/main">
    <mc:Choice Requires="p14">
      <p:transition spd="slow" p14:dur="2000" advTm="22128"/>
    </mc:Choice>
    <mc:Fallback xmlns="">
      <p:transition spd="slow" advTm="22128"/>
    </mc:Fallback>
  </mc:AlternateContent>
</p:sld>
</file>

<file path=ppt/theme/theme1.xml><?xml version="1.0" encoding="utf-8"?>
<a:theme xmlns:a="http://schemas.openxmlformats.org/drawingml/2006/main" name="AdornVTI">
  <a:themeElements>
    <a:clrScheme name="AnalogousFromRegularSeed_2SEEDS">
      <a:dk1>
        <a:srgbClr val="000000"/>
      </a:dk1>
      <a:lt1>
        <a:srgbClr val="FFFFFF"/>
      </a:lt1>
      <a:dk2>
        <a:srgbClr val="312E1C"/>
      </a:dk2>
      <a:lt2>
        <a:srgbClr val="F3F3F0"/>
      </a:lt2>
      <a:accent1>
        <a:srgbClr val="4144DC"/>
      </a:accent1>
      <a:accent2>
        <a:srgbClr val="297CE7"/>
      </a:accent2>
      <a:accent3>
        <a:srgbClr val="7429E7"/>
      </a:accent3>
      <a:accent4>
        <a:srgbClr val="D58117"/>
      </a:accent4>
      <a:accent5>
        <a:srgbClr val="B5B220"/>
      </a:accent5>
      <a:accent6>
        <a:srgbClr val="7DC015"/>
      </a:accent6>
      <a:hlink>
        <a:srgbClr val="929030"/>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3106</Words>
  <Application>Microsoft Office PowerPoint</Application>
  <PresentationFormat>Widescreen</PresentationFormat>
  <Paragraphs>237</Paragraphs>
  <Slides>53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-apple-system</vt:lpstr>
      <vt:lpstr>Arial</vt:lpstr>
      <vt:lpstr>Bembo</vt:lpstr>
      <vt:lpstr>Calibri</vt:lpstr>
      <vt:lpstr>futura-pt</vt:lpstr>
      <vt:lpstr>Source Serif Pro</vt:lpstr>
      <vt:lpstr>AdornVTI</vt:lpstr>
      <vt:lpstr>Estimating when Three natural resources will be depleted</vt:lpstr>
      <vt:lpstr>Slideshow Timeline</vt:lpstr>
      <vt:lpstr>Context</vt:lpstr>
      <vt:lpstr>Data Acquisition</vt:lpstr>
      <vt:lpstr>World-population mid-year estimates (millions) from 2005,201, 2017, and 2019</vt:lpstr>
      <vt:lpstr>Coal</vt:lpstr>
      <vt:lpstr>EDA: Coal</vt:lpstr>
      <vt:lpstr>Coal Consumption: Total World and by Region</vt:lpstr>
      <vt:lpstr>Coal Production: Total World and by Region</vt:lpstr>
      <vt:lpstr>EDA: Coal Reserves</vt:lpstr>
      <vt:lpstr>Oil</vt:lpstr>
      <vt:lpstr>EDA: Oil</vt:lpstr>
      <vt:lpstr>EDA: Calculating RPR and PRR</vt:lpstr>
      <vt:lpstr>EDA: RPR and PRR Results</vt:lpstr>
      <vt:lpstr>Oil Consumption: Total World and by Region</vt:lpstr>
      <vt:lpstr>Oil Production: Total World and by Region</vt:lpstr>
      <vt:lpstr>EDA: Oil Proved Reserves</vt:lpstr>
      <vt:lpstr>EDA: Natural Gas</vt:lpstr>
      <vt:lpstr>Gas Consumption: Total World and by Region</vt:lpstr>
      <vt:lpstr>Gas Production: Total World</vt:lpstr>
      <vt:lpstr>Gas: Total World Consumption vs. Production </vt:lpstr>
      <vt:lpstr>Synthetic Control: Coal Production</vt:lpstr>
      <vt:lpstr>Synthetic Control: Coal Production</vt:lpstr>
      <vt:lpstr>Synthetic Control: Coal Production</vt:lpstr>
      <vt:lpstr>Synthetic Control: Oil Consumption</vt:lpstr>
      <vt:lpstr>Synthetic Control: Oil Production</vt:lpstr>
      <vt:lpstr>Synthetic Control: Oil Consumption</vt:lpstr>
      <vt:lpstr>Synthetic Control: Oil Production</vt:lpstr>
      <vt:lpstr>Synthetic Control: Oil Consumption</vt:lpstr>
      <vt:lpstr>Synthetic Control: Oil Production</vt:lpstr>
      <vt:lpstr>Max Drawdown: Oil Production </vt:lpstr>
      <vt:lpstr>Synthetic Control: Gas Production</vt:lpstr>
      <vt:lpstr>Synthetic Control: Gas Production</vt:lpstr>
      <vt:lpstr>Synthetic Control: Gas Production</vt:lpstr>
      <vt:lpstr>Well Log Analysis: Athabasca Oil Sands (Part 1)</vt:lpstr>
      <vt:lpstr>Well Log Analysis: Athabasca Oil Sands (Part 2)</vt:lpstr>
      <vt:lpstr>PowerPoint Presentation</vt:lpstr>
      <vt:lpstr>Feature Engineering: Regression Dataset</vt:lpstr>
      <vt:lpstr>Feature Engineering: Binary Classification Dataset</vt:lpstr>
      <vt:lpstr>Sklearn: Classification models</vt:lpstr>
      <vt:lpstr>Classification Models: Scores and Feature Importances</vt:lpstr>
      <vt:lpstr>Classification Models: Pycaret</vt:lpstr>
      <vt:lpstr>Classification Models: Pycaret – Create model</vt:lpstr>
      <vt:lpstr>Classification Models: Pycaret – Tuning model</vt:lpstr>
      <vt:lpstr>Classification Models: Pycaret – Evaluate model, Class prediction</vt:lpstr>
      <vt:lpstr>Classification Models: Pycaret – Evaluate model, Learning Curve</vt:lpstr>
      <vt:lpstr>Classification Models: Pycaret – Interpret model</vt:lpstr>
      <vt:lpstr>Sklearn: Regression models</vt:lpstr>
      <vt:lpstr>Sklearn: Regression models</vt:lpstr>
      <vt:lpstr>Answering Questions</vt:lpstr>
      <vt:lpstr>Answering Questions</vt:lpstr>
      <vt:lpstr>Assumptions and Limitations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when four natural resources will be depleted</dc:title>
  <dc:creator>Yvonne Quiachon</dc:creator>
  <cp:lastModifiedBy>Yvonne Quiachon</cp:lastModifiedBy>
  <cp:revision>2</cp:revision>
  <dcterms:created xsi:type="dcterms:W3CDTF">2021-11-02T22:23:19Z</dcterms:created>
  <dcterms:modified xsi:type="dcterms:W3CDTF">2021-11-22T00:18:06Z</dcterms:modified>
</cp:coreProperties>
</file>